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26" r:id="rId3"/>
    <p:sldId id="327" r:id="rId4"/>
    <p:sldId id="335" r:id="rId5"/>
    <p:sldId id="337" r:id="rId6"/>
    <p:sldId id="336" r:id="rId7"/>
    <p:sldId id="338" r:id="rId8"/>
    <p:sldId id="339" r:id="rId9"/>
    <p:sldId id="332" r:id="rId10"/>
    <p:sldId id="329" r:id="rId11"/>
    <p:sldId id="351" r:id="rId12"/>
    <p:sldId id="340" r:id="rId13"/>
    <p:sldId id="342" r:id="rId14"/>
    <p:sldId id="343" r:id="rId15"/>
    <p:sldId id="367" r:id="rId16"/>
    <p:sldId id="344" r:id="rId17"/>
    <p:sldId id="345" r:id="rId18"/>
    <p:sldId id="346" r:id="rId19"/>
    <p:sldId id="347" r:id="rId20"/>
    <p:sldId id="348" r:id="rId21"/>
    <p:sldId id="349" r:id="rId22"/>
    <p:sldId id="352" r:id="rId23"/>
    <p:sldId id="353" r:id="rId24"/>
    <p:sldId id="354" r:id="rId25"/>
    <p:sldId id="355" r:id="rId26"/>
    <p:sldId id="356" r:id="rId27"/>
    <p:sldId id="350" r:id="rId28"/>
    <p:sldId id="357" r:id="rId29"/>
    <p:sldId id="358" r:id="rId30"/>
    <p:sldId id="359" r:id="rId31"/>
    <p:sldId id="360" r:id="rId32"/>
    <p:sldId id="361" r:id="rId33"/>
    <p:sldId id="362" r:id="rId34"/>
    <p:sldId id="371" r:id="rId35"/>
    <p:sldId id="372" r:id="rId36"/>
    <p:sldId id="330" r:id="rId37"/>
    <p:sldId id="369" r:id="rId38"/>
    <p:sldId id="322" r:id="rId39"/>
    <p:sldId id="366" r:id="rId40"/>
    <p:sldId id="365" r:id="rId41"/>
    <p:sldId id="364" r:id="rId42"/>
    <p:sldId id="323" r:id="rId43"/>
    <p:sldId id="363" r:id="rId44"/>
    <p:sldId id="333" r:id="rId45"/>
    <p:sldId id="373" r:id="rId46"/>
    <p:sldId id="370" r:id="rId47"/>
    <p:sldId id="368" r:id="rId48"/>
    <p:sldId id="325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Raleway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F40D7EBB-496A-4B08-BC0B-A4E91ADC4C37}">
          <p14:sldIdLst>
            <p14:sldId id="256"/>
            <p14:sldId id="326"/>
          </p14:sldIdLst>
        </p14:section>
        <p14:section name="AOI介紹" id="{D5664F3E-D8EB-4327-A3B2-59A629AC9643}">
          <p14:sldIdLst>
            <p14:sldId id="327"/>
            <p14:sldId id="335"/>
            <p14:sldId id="337"/>
            <p14:sldId id="336"/>
            <p14:sldId id="338"/>
            <p14:sldId id="339"/>
          </p14:sldIdLst>
        </p14:section>
        <p14:section name="定義問題" id="{9EE5E97C-1FB9-4112-A06A-997C13E03832}">
          <p14:sldIdLst>
            <p14:sldId id="332"/>
          </p14:sldIdLst>
        </p14:section>
        <p14:section name="準備資料" id="{6C237506-D169-43BF-901D-856F67163985}">
          <p14:sldIdLst>
            <p14:sldId id="329"/>
            <p14:sldId id="351"/>
            <p14:sldId id="340"/>
            <p14:sldId id="342"/>
            <p14:sldId id="343"/>
            <p14:sldId id="367"/>
            <p14:sldId id="344"/>
            <p14:sldId id="345"/>
            <p14:sldId id="346"/>
            <p14:sldId id="347"/>
            <p14:sldId id="348"/>
            <p14:sldId id="349"/>
            <p14:sldId id="352"/>
            <p14:sldId id="353"/>
            <p14:sldId id="354"/>
            <p14:sldId id="355"/>
            <p14:sldId id="356"/>
            <p14:sldId id="350"/>
            <p14:sldId id="357"/>
            <p14:sldId id="358"/>
            <p14:sldId id="359"/>
            <p14:sldId id="360"/>
            <p14:sldId id="361"/>
            <p14:sldId id="362"/>
            <p14:sldId id="371"/>
            <p14:sldId id="372"/>
          </p14:sldIdLst>
        </p14:section>
        <p14:section name="建立與驗證模型" id="{AE06205D-1A72-42D3-BFC4-00680AB45911}">
          <p14:sldIdLst>
            <p14:sldId id="330"/>
            <p14:sldId id="369"/>
            <p14:sldId id="322"/>
            <p14:sldId id="366"/>
            <p14:sldId id="365"/>
            <p14:sldId id="364"/>
          </p14:sldIdLst>
        </p14:section>
        <p14:section name="表達結果" id="{147D3A80-C616-4CA7-B6BF-A5DA6AE40E1D}">
          <p14:sldIdLst>
            <p14:sldId id="323"/>
            <p14:sldId id="363"/>
            <p14:sldId id="333"/>
            <p14:sldId id="373"/>
            <p14:sldId id="370"/>
          </p14:sldIdLst>
        </p14:section>
        <p14:section name="累積的研討紀錄和每次的工作分配" id="{9123913C-4B8E-4305-B0CE-8D3B492672E7}">
          <p14:sldIdLst>
            <p14:sldId id="368"/>
          </p14:sldIdLst>
        </p14:section>
        <p14:section name="附錄" id="{A190FC26-7218-4BFE-BB45-8CBF0072961D}">
          <p14:sldIdLst>
            <p14:sldId id="325"/>
          </p14:sldIdLst>
        </p14:section>
        <p14:section name="其他" id="{0FE6132F-0E47-4B1D-8394-D23150A563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5C8"/>
    <a:srgbClr val="FFFFCC"/>
    <a:srgbClr val="36AD96"/>
    <a:srgbClr val="1C72DA"/>
    <a:srgbClr val="2EA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EC075-21CC-4091-BC38-45A91EFAC8EB}" v="625" dt="2022-12-27T14:54:59.413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>
        <p:scale>
          <a:sx n="75" d="100"/>
          <a:sy n="75" d="100"/>
        </p:scale>
        <p:origin x="-994" y="3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彥成" userId="cafb3d6f-2266-446d-9aa6-adf6cf28297a" providerId="ADAL" clId="{5B5EC075-21CC-4091-BC38-45A91EFAC8EB}"/>
    <pc:docChg chg="undo redo custSel addSld delSld modSld sldOrd modMainMaster addSection delSection modSection">
      <pc:chgData name="林彥成" userId="cafb3d6f-2266-446d-9aa6-adf6cf28297a" providerId="ADAL" clId="{5B5EC075-21CC-4091-BC38-45A91EFAC8EB}" dt="2022-12-27T14:55:57.984" v="6866" actId="1582"/>
      <pc:docMkLst>
        <pc:docMk/>
      </pc:docMkLst>
      <pc:sldChg chg="modSp mod">
        <pc:chgData name="林彥成" userId="cafb3d6f-2266-446d-9aa6-adf6cf28297a" providerId="ADAL" clId="{5B5EC075-21CC-4091-BC38-45A91EFAC8EB}" dt="2022-12-26T22:13:21.864" v="6451" actId="207"/>
        <pc:sldMkLst>
          <pc:docMk/>
          <pc:sldMk cId="0" sldId="256"/>
        </pc:sldMkLst>
        <pc:spChg chg="mod">
          <ac:chgData name="林彥成" userId="cafb3d6f-2266-446d-9aa6-adf6cf28297a" providerId="ADAL" clId="{5B5EC075-21CC-4091-BC38-45A91EFAC8EB}" dt="2022-12-26T20:39:31.095" v="5090" actId="207"/>
          <ac:spMkLst>
            <pc:docMk/>
            <pc:sldMk cId="0" sldId="256"/>
            <ac:spMk id="72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6T22:13:21.864" v="6451" actId="207"/>
          <ac:spMkLst>
            <pc:docMk/>
            <pc:sldMk cId="0" sldId="256"/>
            <ac:spMk id="73" creationId="{00000000-0000-0000-0000-000000000000}"/>
          </ac:spMkLst>
        </pc:spChg>
      </pc:sldChg>
      <pc:sldChg chg="modSp del mod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58"/>
        </pc:sldMkLst>
        <pc:spChg chg="mod">
          <ac:chgData name="林彥成" userId="cafb3d6f-2266-446d-9aa6-adf6cf28297a" providerId="ADAL" clId="{5B5EC075-21CC-4091-BC38-45A91EFAC8EB}" dt="2022-12-26T08:52:36.934" v="1470"/>
          <ac:spMkLst>
            <pc:docMk/>
            <pc:sldMk cId="0" sldId="258"/>
            <ac:spMk id="85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6T08:52:45.453" v="1479" actId="20577"/>
          <ac:spMkLst>
            <pc:docMk/>
            <pc:sldMk cId="0" sldId="258"/>
            <ac:spMk id="86" creationId="{00000000-0000-0000-0000-000000000000}"/>
          </ac:spMkLst>
        </pc:spChg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5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6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61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63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6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0" sldId="26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310491675" sldId="26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4049833627" sldId="268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159525231" sldId="26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4187499428" sldId="27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4217125236" sldId="271"/>
        </pc:sldMkLst>
      </pc:sldChg>
      <pc:sldChg chg="del">
        <pc:chgData name="林彥成" userId="cafb3d6f-2266-446d-9aa6-adf6cf28297a" providerId="ADAL" clId="{5B5EC075-21CC-4091-BC38-45A91EFAC8EB}" dt="2022-12-26T12:11:29.428" v="3595" actId="47"/>
        <pc:sldMkLst>
          <pc:docMk/>
          <pc:sldMk cId="1378109228" sldId="27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771320209" sldId="27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472940560" sldId="276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66709527" sldId="27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971629802" sldId="278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470174564" sldId="27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705697006" sldId="28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156549643" sldId="282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371608364" sldId="283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962908587" sldId="28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592385002" sldId="28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436671573" sldId="286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211540932" sldId="28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908986250" sldId="288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88534859" sldId="28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853524663" sldId="29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804717769" sldId="292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745046761" sldId="293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141841301" sldId="29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227921430" sldId="29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602982821" sldId="296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348750425" sldId="29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963811166" sldId="29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4143057503" sldId="30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299381981" sldId="301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419981516" sldId="302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149436374" sldId="303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994621896" sldId="30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907379252" sldId="30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125809159" sldId="30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697682884" sldId="308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182254899" sldId="30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237632956" sldId="31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1864293725" sldId="311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819232810" sldId="312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895953807" sldId="313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613238002" sldId="314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407060250" sldId="315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508150224" sldId="316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876149530" sldId="317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512426208" sldId="318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3006125040" sldId="319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485947221" sldId="320"/>
        </pc:sldMkLst>
      </pc:sldChg>
      <pc:sldChg chg="del">
        <pc:chgData name="林彥成" userId="cafb3d6f-2266-446d-9aa6-adf6cf28297a" providerId="ADAL" clId="{5B5EC075-21CC-4091-BC38-45A91EFAC8EB}" dt="2022-12-26T12:11:19.573" v="3594" actId="47"/>
        <pc:sldMkLst>
          <pc:docMk/>
          <pc:sldMk cId="2445829278" sldId="321"/>
        </pc:sldMkLst>
      </pc:sldChg>
      <pc:sldChg chg="addSp delSp modSp new mod ord">
        <pc:chgData name="林彥成" userId="cafb3d6f-2266-446d-9aa6-adf6cf28297a" providerId="ADAL" clId="{5B5EC075-21CC-4091-BC38-45A91EFAC8EB}" dt="2022-12-26T20:45:00.069" v="5180" actId="20577"/>
        <pc:sldMkLst>
          <pc:docMk/>
          <pc:sldMk cId="679822994" sldId="322"/>
        </pc:sldMkLst>
        <pc:spChg chg="mod">
          <ac:chgData name="林彥成" userId="cafb3d6f-2266-446d-9aa6-adf6cf28297a" providerId="ADAL" clId="{5B5EC075-21CC-4091-BC38-45A91EFAC8EB}" dt="2022-12-25T06:58:04.490" v="892" actId="20577"/>
          <ac:spMkLst>
            <pc:docMk/>
            <pc:sldMk cId="679822994" sldId="322"/>
            <ac:spMk id="2" creationId="{5A5B6AA7-7D6C-0918-5F39-C0DAF3FEEEE4}"/>
          </ac:spMkLst>
        </pc:spChg>
        <pc:spChg chg="del mod">
          <ac:chgData name="林彥成" userId="cafb3d6f-2266-446d-9aa6-adf6cf28297a" providerId="ADAL" clId="{5B5EC075-21CC-4091-BC38-45A91EFAC8EB}" dt="2022-12-26T20:20:07.990" v="4923" actId="12084"/>
          <ac:spMkLst>
            <pc:docMk/>
            <pc:sldMk cId="679822994" sldId="322"/>
            <ac:spMk id="3" creationId="{67882CD3-020D-30CB-0868-46AA3FA8D87A}"/>
          </ac:spMkLst>
        </pc:spChg>
        <pc:spChg chg="add del mod">
          <ac:chgData name="林彥成" userId="cafb3d6f-2266-446d-9aa6-adf6cf28297a" providerId="ADAL" clId="{5B5EC075-21CC-4091-BC38-45A91EFAC8EB}" dt="2022-12-25T06:39:45.303" v="801" actId="22"/>
          <ac:spMkLst>
            <pc:docMk/>
            <pc:sldMk cId="679822994" sldId="322"/>
            <ac:spMk id="5" creationId="{606296F4-F3F0-1FD8-07FB-302C51EE2586}"/>
          </ac:spMkLst>
        </pc:spChg>
        <pc:spChg chg="add del mod">
          <ac:chgData name="林彥成" userId="cafb3d6f-2266-446d-9aa6-adf6cf28297a" providerId="ADAL" clId="{5B5EC075-21CC-4091-BC38-45A91EFAC8EB}" dt="2022-12-25T06:46:03.037" v="870" actId="12084"/>
          <ac:spMkLst>
            <pc:docMk/>
            <pc:sldMk cId="679822994" sldId="322"/>
            <ac:spMk id="6" creationId="{7F1F6A4E-1D6A-53F1-B6DD-E40460250215}"/>
          </ac:spMkLst>
        </pc:spChg>
        <pc:spChg chg="add del mod">
          <ac:chgData name="林彥成" userId="cafb3d6f-2266-446d-9aa6-adf6cf28297a" providerId="ADAL" clId="{5B5EC075-21CC-4091-BC38-45A91EFAC8EB}" dt="2022-12-25T07:28:04.451" v="1306"/>
          <ac:spMkLst>
            <pc:docMk/>
            <pc:sldMk cId="679822994" sldId="322"/>
            <ac:spMk id="6" creationId="{CA93397A-DE7F-E2FA-EBC3-1A2661805881}"/>
          </ac:spMkLst>
        </pc:spChg>
        <pc:graphicFrameChg chg="add mod modGraphic">
          <ac:chgData name="林彥成" userId="cafb3d6f-2266-446d-9aa6-adf6cf28297a" providerId="ADAL" clId="{5B5EC075-21CC-4091-BC38-45A91EFAC8EB}" dt="2022-12-26T20:43:16.989" v="5174" actId="207"/>
          <ac:graphicFrameMkLst>
            <pc:docMk/>
            <pc:sldMk cId="679822994" sldId="322"/>
            <ac:graphicFrameMk id="4" creationId="{B76DEC84-C744-FC9F-B963-3AE78321420D}"/>
          </ac:graphicFrameMkLst>
        </pc:graphicFrameChg>
        <pc:graphicFrameChg chg="add mod">
          <ac:chgData name="林彥成" userId="cafb3d6f-2266-446d-9aa6-adf6cf28297a" providerId="ADAL" clId="{5B5EC075-21CC-4091-BC38-45A91EFAC8EB}" dt="2022-12-25T07:27:50.359" v="1300" actId="571"/>
          <ac:graphicFrameMkLst>
            <pc:docMk/>
            <pc:sldMk cId="679822994" sldId="322"/>
            <ac:graphicFrameMk id="5" creationId="{A82DFDF1-B542-C88B-7798-CFE95637ED7B}"/>
          </ac:graphicFrameMkLst>
        </pc:graphicFrameChg>
        <pc:graphicFrameChg chg="add mod modGraphic">
          <ac:chgData name="林彥成" userId="cafb3d6f-2266-446d-9aa6-adf6cf28297a" providerId="ADAL" clId="{5B5EC075-21CC-4091-BC38-45A91EFAC8EB}" dt="2022-12-26T20:45:00.069" v="5180" actId="20577"/>
          <ac:graphicFrameMkLst>
            <pc:docMk/>
            <pc:sldMk cId="679822994" sldId="322"/>
            <ac:graphicFrameMk id="6" creationId="{ED5E27E9-18BC-5966-CFBC-0BD41AC40666}"/>
          </ac:graphicFrameMkLst>
        </pc:graphicFrameChg>
        <pc:graphicFrameChg chg="add del mod">
          <ac:chgData name="林彥成" userId="cafb3d6f-2266-446d-9aa6-adf6cf28297a" providerId="ADAL" clId="{5B5EC075-21CC-4091-BC38-45A91EFAC8EB}" dt="2022-12-25T07:27:46.095" v="1297" actId="478"/>
          <ac:graphicFrameMkLst>
            <pc:docMk/>
            <pc:sldMk cId="679822994" sldId="322"/>
            <ac:graphicFrameMk id="7" creationId="{D56FF216-33E7-C024-8174-F5F5CBF59542}"/>
          </ac:graphicFrameMkLst>
        </pc:graphicFrameChg>
      </pc:sldChg>
      <pc:sldChg chg="new del">
        <pc:chgData name="林彥成" userId="cafb3d6f-2266-446d-9aa6-adf6cf28297a" providerId="ADAL" clId="{5B5EC075-21CC-4091-BC38-45A91EFAC8EB}" dt="2022-12-25T05:17:56.668" v="5" actId="2696"/>
        <pc:sldMkLst>
          <pc:docMk/>
          <pc:sldMk cId="3244991616" sldId="322"/>
        </pc:sldMkLst>
      </pc:sldChg>
      <pc:sldChg chg="addSp delSp modSp new mod ord">
        <pc:chgData name="林彥成" userId="cafb3d6f-2266-446d-9aa6-adf6cf28297a" providerId="ADAL" clId="{5B5EC075-21CC-4091-BC38-45A91EFAC8EB}" dt="2022-12-27T11:49:08.593" v="6614" actId="207"/>
        <pc:sldMkLst>
          <pc:docMk/>
          <pc:sldMk cId="2113356722" sldId="323"/>
        </pc:sldMkLst>
        <pc:spChg chg="add mod">
          <ac:chgData name="林彥成" userId="cafb3d6f-2266-446d-9aa6-adf6cf28297a" providerId="ADAL" clId="{5B5EC075-21CC-4091-BC38-45A91EFAC8EB}" dt="2022-12-26T20:26:18.826" v="4955"/>
          <ac:spMkLst>
            <pc:docMk/>
            <pc:sldMk cId="2113356722" sldId="323"/>
            <ac:spMk id="8" creationId="{A28A9044-1B1B-21A9-E619-C2035AA5A687}"/>
          </ac:spMkLst>
        </pc:spChg>
        <pc:spChg chg="add mod">
          <ac:chgData name="林彥成" userId="cafb3d6f-2266-446d-9aa6-adf6cf28297a" providerId="ADAL" clId="{5B5EC075-21CC-4091-BC38-45A91EFAC8EB}" dt="2022-12-26T20:26:18.826" v="4955"/>
          <ac:spMkLst>
            <pc:docMk/>
            <pc:sldMk cId="2113356722" sldId="323"/>
            <ac:spMk id="9" creationId="{335D47A9-254E-2FC7-6BDF-2B85F09BDD04}"/>
          </ac:spMkLst>
        </pc:spChg>
        <pc:spChg chg="add mod">
          <ac:chgData name="林彥成" userId="cafb3d6f-2266-446d-9aa6-adf6cf28297a" providerId="ADAL" clId="{5B5EC075-21CC-4091-BC38-45A91EFAC8EB}" dt="2022-12-26T20:35:49.518" v="5050" actId="1076"/>
          <ac:spMkLst>
            <pc:docMk/>
            <pc:sldMk cId="2113356722" sldId="323"/>
            <ac:spMk id="11" creationId="{3065C2D3-160E-2230-43FF-3F37D6E6A73E}"/>
          </ac:spMkLst>
        </pc:spChg>
        <pc:spChg chg="add del">
          <ac:chgData name="林彥成" userId="cafb3d6f-2266-446d-9aa6-adf6cf28297a" providerId="ADAL" clId="{5B5EC075-21CC-4091-BC38-45A91EFAC8EB}" dt="2022-12-26T20:33:27.167" v="5005"/>
          <ac:spMkLst>
            <pc:docMk/>
            <pc:sldMk cId="2113356722" sldId="323"/>
            <ac:spMk id="12" creationId="{AEFAD27F-A10B-0605-5567-A06D022C08DC}"/>
          </ac:spMkLst>
        </pc:spChg>
        <pc:spChg chg="add del">
          <ac:chgData name="林彥成" userId="cafb3d6f-2266-446d-9aa6-adf6cf28297a" providerId="ADAL" clId="{5B5EC075-21CC-4091-BC38-45A91EFAC8EB}" dt="2022-12-26T20:33:30.261" v="5007"/>
          <ac:spMkLst>
            <pc:docMk/>
            <pc:sldMk cId="2113356722" sldId="323"/>
            <ac:spMk id="13" creationId="{7925C4F8-0A48-C343-C4A3-620F9C5E5261}"/>
          </ac:spMkLst>
        </pc:spChg>
        <pc:grpChg chg="add mod">
          <ac:chgData name="林彥成" userId="cafb3d6f-2266-446d-9aa6-adf6cf28297a" providerId="ADAL" clId="{5B5EC075-21CC-4091-BC38-45A91EFAC8EB}" dt="2022-12-26T20:26:18.826" v="4955"/>
          <ac:grpSpMkLst>
            <pc:docMk/>
            <pc:sldMk cId="2113356722" sldId="323"/>
            <ac:grpSpMk id="7" creationId="{1CCBC068-9364-996C-B799-FE6947E11545}"/>
          </ac:grpSpMkLst>
        </pc:grpChg>
        <pc:graphicFrameChg chg="add mod modGraphic">
          <ac:chgData name="林彥成" userId="cafb3d6f-2266-446d-9aa6-adf6cf28297a" providerId="ADAL" clId="{5B5EC075-21CC-4091-BC38-45A91EFAC8EB}" dt="2022-12-27T11:49:08.593" v="6614" actId="207"/>
          <ac:graphicFrameMkLst>
            <pc:docMk/>
            <pc:sldMk cId="2113356722" sldId="323"/>
            <ac:graphicFrameMk id="4" creationId="{87F9379E-BFE6-484D-DB0F-93E1FD7CFD40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26:17.471" v="4953" actId="478"/>
          <ac:graphicFrameMkLst>
            <pc:docMk/>
            <pc:sldMk cId="2113356722" sldId="323"/>
            <ac:graphicFrameMk id="6" creationId="{12604CBD-F729-B06C-8A7E-DF213D6EAEFD}"/>
          </ac:graphicFrameMkLst>
        </pc:graphicFrameChg>
        <pc:graphicFrameChg chg="add mod modGraphic">
          <ac:chgData name="林彥成" userId="cafb3d6f-2266-446d-9aa6-adf6cf28297a" providerId="ADAL" clId="{5B5EC075-21CC-4091-BC38-45A91EFAC8EB}" dt="2022-12-26T20:36:31.478" v="5054" actId="207"/>
          <ac:graphicFrameMkLst>
            <pc:docMk/>
            <pc:sldMk cId="2113356722" sldId="323"/>
            <ac:graphicFrameMk id="10" creationId="{9E175100-1C2A-B4B5-C28A-440E620EB362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1:53:20.114" v="5846"/>
          <ac:graphicFrameMkLst>
            <pc:docMk/>
            <pc:sldMk cId="2113356722" sldId="323"/>
            <ac:graphicFrameMk id="14" creationId="{B02ACE85-0947-9DC4-AAC0-582420898C62}"/>
          </ac:graphicFrameMkLst>
        </pc:graphicFrameChg>
        <pc:graphicFrameChg chg="add del mod modGraphic">
          <ac:chgData name="林彥成" userId="cafb3d6f-2266-446d-9aa6-adf6cf28297a" providerId="ADAL" clId="{5B5EC075-21CC-4091-BC38-45A91EFAC8EB}" dt="2022-12-26T21:55:05.131" v="5879"/>
          <ac:graphicFrameMkLst>
            <pc:docMk/>
            <pc:sldMk cId="2113356722" sldId="323"/>
            <ac:graphicFrameMk id="15" creationId="{7867EC77-F4D6-2D10-B9A2-0277E0F59AD9}"/>
          </ac:graphicFrameMkLst>
        </pc:graphicFrameChg>
      </pc:sldChg>
      <pc:sldChg chg="modSp add del mod">
        <pc:chgData name="林彥成" userId="cafb3d6f-2266-446d-9aa6-adf6cf28297a" providerId="ADAL" clId="{5B5EC075-21CC-4091-BC38-45A91EFAC8EB}" dt="2022-12-25T06:37:02.381" v="661" actId="47"/>
        <pc:sldMkLst>
          <pc:docMk/>
          <pc:sldMk cId="2641784913" sldId="324"/>
        </pc:sldMkLst>
        <pc:graphicFrameChg chg="mod modGraphic">
          <ac:chgData name="林彥成" userId="cafb3d6f-2266-446d-9aa6-adf6cf28297a" providerId="ADAL" clId="{5B5EC075-21CC-4091-BC38-45A91EFAC8EB}" dt="2022-12-25T06:04:15.962" v="348" actId="20577"/>
          <ac:graphicFrameMkLst>
            <pc:docMk/>
            <pc:sldMk cId="2641784913" sldId="324"/>
            <ac:graphicFrameMk id="4" creationId="{87F9379E-BFE6-484D-DB0F-93E1FD7CFD40}"/>
          </ac:graphicFrameMkLst>
        </pc:graphicFrameChg>
      </pc:sldChg>
      <pc:sldChg chg="modSp add mod ord">
        <pc:chgData name="林彥成" userId="cafb3d6f-2266-446d-9aa6-adf6cf28297a" providerId="ADAL" clId="{5B5EC075-21CC-4091-BC38-45A91EFAC8EB}" dt="2022-12-26T20:43:29.726" v="5175" actId="207"/>
        <pc:sldMkLst>
          <pc:docMk/>
          <pc:sldMk cId="1403123017" sldId="325"/>
        </pc:sldMkLst>
        <pc:graphicFrameChg chg="mod modGraphic">
          <ac:chgData name="林彥成" userId="cafb3d6f-2266-446d-9aa6-adf6cf28297a" providerId="ADAL" clId="{5B5EC075-21CC-4091-BC38-45A91EFAC8EB}" dt="2022-12-26T20:43:29.726" v="5175" actId="207"/>
          <ac:graphicFrameMkLst>
            <pc:docMk/>
            <pc:sldMk cId="1403123017" sldId="325"/>
            <ac:graphicFrameMk id="4" creationId="{87F9379E-BFE6-484D-DB0F-93E1FD7CFD40}"/>
          </ac:graphicFrameMkLst>
        </pc:graphicFrameChg>
      </pc:sldChg>
      <pc:sldChg chg="addSp delSp modSp new mod">
        <pc:chgData name="林彥成" userId="cafb3d6f-2266-446d-9aa6-adf6cf28297a" providerId="ADAL" clId="{5B5EC075-21CC-4091-BC38-45A91EFAC8EB}" dt="2022-12-26T22:13:45.539" v="6455" actId="207"/>
        <pc:sldMkLst>
          <pc:docMk/>
          <pc:sldMk cId="606174985" sldId="326"/>
        </pc:sldMkLst>
        <pc:spChg chg="mod">
          <ac:chgData name="林彥成" userId="cafb3d6f-2266-446d-9aa6-adf6cf28297a" providerId="ADAL" clId="{5B5EC075-21CC-4091-BC38-45A91EFAC8EB}" dt="2022-12-26T20:22:15.339" v="4927" actId="207"/>
          <ac:spMkLst>
            <pc:docMk/>
            <pc:sldMk cId="606174985" sldId="326"/>
            <ac:spMk id="2" creationId="{E6A6D00F-DE8B-C0D6-EB39-4F2E9E76E750}"/>
          </ac:spMkLst>
        </pc:spChg>
        <pc:spChg chg="mod">
          <ac:chgData name="林彥成" userId="cafb3d6f-2266-446d-9aa6-adf6cf28297a" providerId="ADAL" clId="{5B5EC075-21CC-4091-BC38-45A91EFAC8EB}" dt="2022-12-26T22:13:40.068" v="6453" actId="207"/>
          <ac:spMkLst>
            <pc:docMk/>
            <pc:sldMk cId="606174985" sldId="326"/>
            <ac:spMk id="3" creationId="{94143A09-946D-7924-BCA7-C88C65DD98EA}"/>
          </ac:spMkLst>
        </pc:spChg>
        <pc:spChg chg="add mod">
          <ac:chgData name="林彥成" userId="cafb3d6f-2266-446d-9aa6-adf6cf28297a" providerId="ADAL" clId="{5B5EC075-21CC-4091-BC38-45A91EFAC8EB}" dt="2022-12-25T06:59:54.368" v="941"/>
          <ac:spMkLst>
            <pc:docMk/>
            <pc:sldMk cId="606174985" sldId="326"/>
            <ac:spMk id="5" creationId="{36BBC7A9-8599-9511-AB22-081C772B2DCF}"/>
          </ac:spMkLst>
        </pc:spChg>
        <pc:spChg chg="add mod">
          <ac:chgData name="林彥成" userId="cafb3d6f-2266-446d-9aa6-adf6cf28297a" providerId="ADAL" clId="{5B5EC075-21CC-4091-BC38-45A91EFAC8EB}" dt="2022-12-26T22:13:45.539" v="6455" actId="207"/>
          <ac:spMkLst>
            <pc:docMk/>
            <pc:sldMk cId="606174985" sldId="326"/>
            <ac:spMk id="5" creationId="{9872FBDE-DBDF-DB76-D68B-BAC098A168F7}"/>
          </ac:spMkLst>
        </pc:spChg>
        <pc:spChg chg="add mod">
          <ac:chgData name="林彥成" userId="cafb3d6f-2266-446d-9aa6-adf6cf28297a" providerId="ADAL" clId="{5B5EC075-21CC-4091-BC38-45A91EFAC8EB}" dt="2022-12-25T06:59:54.368" v="941"/>
          <ac:spMkLst>
            <pc:docMk/>
            <pc:sldMk cId="606174985" sldId="326"/>
            <ac:spMk id="6" creationId="{755B7A94-6BED-3C84-1CFA-7A0ABBAE0C56}"/>
          </ac:spMkLst>
        </pc:spChg>
        <pc:spChg chg="add del">
          <ac:chgData name="林彥成" userId="cafb3d6f-2266-446d-9aa6-adf6cf28297a" providerId="ADAL" clId="{5B5EC075-21CC-4091-BC38-45A91EFAC8EB}" dt="2022-12-25T07:17:44.354" v="1221" actId="22"/>
          <ac:spMkLst>
            <pc:docMk/>
            <pc:sldMk cId="606174985" sldId="326"/>
            <ac:spMk id="9" creationId="{4E42D13E-EB6B-6987-3662-641E75C1328B}"/>
          </ac:spMkLst>
        </pc:spChg>
        <pc:spChg chg="add del mod">
          <ac:chgData name="林彥成" userId="cafb3d6f-2266-446d-9aa6-adf6cf28297a" providerId="ADAL" clId="{5B5EC075-21CC-4091-BC38-45A91EFAC8EB}" dt="2022-12-25T07:28:53.356" v="1314" actId="478"/>
          <ac:spMkLst>
            <pc:docMk/>
            <pc:sldMk cId="606174985" sldId="326"/>
            <ac:spMk id="10" creationId="{C5F6196B-A115-D796-1C3D-2F7B09DA5AA1}"/>
          </ac:spMkLst>
        </pc:spChg>
        <pc:grpChg chg="add mod">
          <ac:chgData name="林彥成" userId="cafb3d6f-2266-446d-9aa6-adf6cf28297a" providerId="ADAL" clId="{5B5EC075-21CC-4091-BC38-45A91EFAC8EB}" dt="2022-12-25T06:59:54.368" v="941"/>
          <ac:grpSpMkLst>
            <pc:docMk/>
            <pc:sldMk cId="606174985" sldId="326"/>
            <ac:grpSpMk id="4" creationId="{0A0C269F-21E5-24AE-FCE0-6750D775C252}"/>
          </ac:grpSpMkLst>
        </pc:grpChg>
        <pc:graphicFrameChg chg="add mod modGraphic">
          <ac:chgData name="林彥成" userId="cafb3d6f-2266-446d-9aa6-adf6cf28297a" providerId="ADAL" clId="{5B5EC075-21CC-4091-BC38-45A91EFAC8EB}" dt="2022-12-26T20:25:15.517" v="4937" actId="207"/>
          <ac:graphicFrameMkLst>
            <pc:docMk/>
            <pc:sldMk cId="606174985" sldId="326"/>
            <ac:graphicFrameMk id="7" creationId="{C4997D62-93D8-5EBD-38C8-1A7A4A838870}"/>
          </ac:graphicFrameMkLst>
        </pc:graphicFrameChg>
      </pc:sldChg>
      <pc:sldChg chg="new del">
        <pc:chgData name="林彥成" userId="cafb3d6f-2266-446d-9aa6-adf6cf28297a" providerId="ADAL" clId="{5B5EC075-21CC-4091-BC38-45A91EFAC8EB}" dt="2022-12-25T07:29:37.762" v="1316" actId="47"/>
        <pc:sldMkLst>
          <pc:docMk/>
          <pc:sldMk cId="3445973420" sldId="327"/>
        </pc:sldMkLst>
      </pc:sldChg>
      <pc:sldChg chg="modSp add mod">
        <pc:chgData name="林彥成" userId="cafb3d6f-2266-446d-9aa6-adf6cf28297a" providerId="ADAL" clId="{5B5EC075-21CC-4091-BC38-45A91EFAC8EB}" dt="2022-12-26T09:28:58.095" v="2021" actId="20577"/>
        <pc:sldMkLst>
          <pc:docMk/>
          <pc:sldMk cId="3853544224" sldId="327"/>
        </pc:sldMkLst>
        <pc:spChg chg="mod">
          <ac:chgData name="林彥成" userId="cafb3d6f-2266-446d-9aa6-adf6cf28297a" providerId="ADAL" clId="{5B5EC075-21CC-4091-BC38-45A91EFAC8EB}" dt="2022-12-25T07:30:58.538" v="1324"/>
          <ac:spMkLst>
            <pc:docMk/>
            <pc:sldMk cId="3853544224" sldId="327"/>
            <ac:spMk id="155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6T09:28:58.095" v="2021" actId="20577"/>
          <ac:spMkLst>
            <pc:docMk/>
            <pc:sldMk cId="3853544224" sldId="327"/>
            <ac:spMk id="156" creationId="{00000000-0000-0000-0000-000000000000}"/>
          </ac:spMkLst>
        </pc:spChg>
      </pc:sldChg>
      <pc:sldChg chg="modSp add del mod">
        <pc:chgData name="林彥成" userId="cafb3d6f-2266-446d-9aa6-adf6cf28297a" providerId="ADAL" clId="{5B5EC075-21CC-4091-BC38-45A91EFAC8EB}" dt="2022-12-25T07:33:45.932" v="1374" actId="47"/>
        <pc:sldMkLst>
          <pc:docMk/>
          <pc:sldMk cId="957568974" sldId="328"/>
        </pc:sldMkLst>
        <pc:spChg chg="mod">
          <ac:chgData name="林彥成" userId="cafb3d6f-2266-446d-9aa6-adf6cf28297a" providerId="ADAL" clId="{5B5EC075-21CC-4091-BC38-45A91EFAC8EB}" dt="2022-12-25T07:32:43.616" v="1340"/>
          <ac:spMkLst>
            <pc:docMk/>
            <pc:sldMk cId="957568974" sldId="328"/>
            <ac:spMk id="155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5T07:33:00.822" v="1365" actId="20577"/>
          <ac:spMkLst>
            <pc:docMk/>
            <pc:sldMk cId="957568974" sldId="328"/>
            <ac:spMk id="156" creationId="{00000000-0000-0000-0000-000000000000}"/>
          </ac:spMkLst>
        </pc:spChg>
      </pc:sldChg>
      <pc:sldChg chg="modSp add mod">
        <pc:chgData name="林彥成" userId="cafb3d6f-2266-446d-9aa6-adf6cf28297a" providerId="ADAL" clId="{5B5EC075-21CC-4091-BC38-45A91EFAC8EB}" dt="2022-12-26T12:05:27.447" v="3531" actId="20577"/>
        <pc:sldMkLst>
          <pc:docMk/>
          <pc:sldMk cId="2975868310" sldId="329"/>
        </pc:sldMkLst>
        <pc:spChg chg="mod">
          <ac:chgData name="林彥成" userId="cafb3d6f-2266-446d-9aa6-adf6cf28297a" providerId="ADAL" clId="{5B5EC075-21CC-4091-BC38-45A91EFAC8EB}" dt="2022-12-25T07:34:28.623" v="1396"/>
          <ac:spMkLst>
            <pc:docMk/>
            <pc:sldMk cId="2975868310" sldId="329"/>
            <ac:spMk id="155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6T12:05:27.447" v="3531" actId="20577"/>
          <ac:spMkLst>
            <pc:docMk/>
            <pc:sldMk cId="2975868310" sldId="329"/>
            <ac:spMk id="156" creationId="{00000000-0000-0000-0000-000000000000}"/>
          </ac:spMkLst>
        </pc:spChg>
      </pc:sldChg>
      <pc:sldChg chg="modSp add mod">
        <pc:chgData name="林彥成" userId="cafb3d6f-2266-446d-9aa6-adf6cf28297a" providerId="ADAL" clId="{5B5EC075-21CC-4091-BC38-45A91EFAC8EB}" dt="2022-12-26T22:11:51.417" v="6446" actId="20577"/>
        <pc:sldMkLst>
          <pc:docMk/>
          <pc:sldMk cId="470175550" sldId="330"/>
        </pc:sldMkLst>
        <pc:spChg chg="mod">
          <ac:chgData name="林彥成" userId="cafb3d6f-2266-446d-9aa6-adf6cf28297a" providerId="ADAL" clId="{5B5EC075-21CC-4091-BC38-45A91EFAC8EB}" dt="2022-12-25T07:34:45.286" v="1398"/>
          <ac:spMkLst>
            <pc:docMk/>
            <pc:sldMk cId="470175550" sldId="330"/>
            <ac:spMk id="155" creationId="{00000000-0000-0000-0000-000000000000}"/>
          </ac:spMkLst>
        </pc:spChg>
        <pc:spChg chg="mod">
          <ac:chgData name="林彥成" userId="cafb3d6f-2266-446d-9aa6-adf6cf28297a" providerId="ADAL" clId="{5B5EC075-21CC-4091-BC38-45A91EFAC8EB}" dt="2022-12-26T22:11:51.417" v="6446" actId="20577"/>
          <ac:spMkLst>
            <pc:docMk/>
            <pc:sldMk cId="470175550" sldId="330"/>
            <ac:spMk id="156" creationId="{00000000-0000-0000-0000-000000000000}"/>
          </ac:spMkLst>
        </pc:spChg>
      </pc:sldChg>
      <pc:sldChg chg="add del">
        <pc:chgData name="林彥成" userId="cafb3d6f-2266-446d-9aa6-adf6cf28297a" providerId="ADAL" clId="{5B5EC075-21CC-4091-BC38-45A91EFAC8EB}" dt="2022-12-25T07:35:18.015" v="1403" actId="47"/>
        <pc:sldMkLst>
          <pc:docMk/>
          <pc:sldMk cId="2559536668" sldId="331"/>
        </pc:sldMkLst>
      </pc:sldChg>
      <pc:sldChg chg="addSp delSp modSp new mod">
        <pc:chgData name="林彥成" userId="cafb3d6f-2266-446d-9aa6-adf6cf28297a" providerId="ADAL" clId="{5B5EC075-21CC-4091-BC38-45A91EFAC8EB}" dt="2022-12-26T22:02:16.130" v="6132"/>
        <pc:sldMkLst>
          <pc:docMk/>
          <pc:sldMk cId="1599238803" sldId="332"/>
        </pc:sldMkLst>
        <pc:spChg chg="mod">
          <ac:chgData name="林彥成" userId="cafb3d6f-2266-446d-9aa6-adf6cf28297a" providerId="ADAL" clId="{5B5EC075-21CC-4091-BC38-45A91EFAC8EB}" dt="2022-12-26T08:49:31.826" v="1433" actId="403"/>
          <ac:spMkLst>
            <pc:docMk/>
            <pc:sldMk cId="1599238803" sldId="332"/>
            <ac:spMk id="2" creationId="{0E2995A9-6A08-73DB-8D2B-BF76FBEC35F4}"/>
          </ac:spMkLst>
        </pc:spChg>
        <pc:spChg chg="mod">
          <ac:chgData name="林彥成" userId="cafb3d6f-2266-446d-9aa6-adf6cf28297a" providerId="ADAL" clId="{5B5EC075-21CC-4091-BC38-45A91EFAC8EB}" dt="2022-12-26T20:38:12.499" v="5073" actId="207"/>
          <ac:spMkLst>
            <pc:docMk/>
            <pc:sldMk cId="1599238803" sldId="332"/>
            <ac:spMk id="3" creationId="{583E8CA4-A771-4D06-4EEE-662574D61853}"/>
          </ac:spMkLst>
        </pc:spChg>
        <pc:spChg chg="add mod">
          <ac:chgData name="林彥成" userId="cafb3d6f-2266-446d-9aa6-adf6cf28297a" providerId="ADAL" clId="{5B5EC075-21CC-4091-BC38-45A91EFAC8EB}" dt="2022-12-26T12:08:53.519" v="3552"/>
          <ac:spMkLst>
            <pc:docMk/>
            <pc:sldMk cId="1599238803" sldId="332"/>
            <ac:spMk id="6" creationId="{D474854D-BCA9-23E1-9FBF-E94C2B28722F}"/>
          </ac:spMkLst>
        </pc:spChg>
        <pc:spChg chg="add mod">
          <ac:chgData name="林彥成" userId="cafb3d6f-2266-446d-9aa6-adf6cf28297a" providerId="ADAL" clId="{5B5EC075-21CC-4091-BC38-45A91EFAC8EB}" dt="2022-12-26T12:08:53.519" v="3552"/>
          <ac:spMkLst>
            <pc:docMk/>
            <pc:sldMk cId="1599238803" sldId="332"/>
            <ac:spMk id="7" creationId="{AC547100-BA6C-3819-2786-D6F608D1FC7E}"/>
          </ac:spMkLst>
        </pc:spChg>
        <pc:grpChg chg="add mod">
          <ac:chgData name="林彥成" userId="cafb3d6f-2266-446d-9aa6-adf6cf28297a" providerId="ADAL" clId="{5B5EC075-21CC-4091-BC38-45A91EFAC8EB}" dt="2022-12-26T12:08:53.519" v="3552"/>
          <ac:grpSpMkLst>
            <pc:docMk/>
            <pc:sldMk cId="1599238803" sldId="332"/>
            <ac:grpSpMk id="5" creationId="{E92350EC-8040-5DEC-78F5-5C6ADB9F10D3}"/>
          </ac:grpSpMkLst>
        </pc:grpChg>
        <pc:graphicFrameChg chg="add mod">
          <ac:chgData name="林彥成" userId="cafb3d6f-2266-446d-9aa6-adf6cf28297a" providerId="ADAL" clId="{5B5EC075-21CC-4091-BC38-45A91EFAC8EB}" dt="2022-12-26T22:02:16.130" v="6132"/>
          <ac:graphicFrameMkLst>
            <pc:docMk/>
            <pc:sldMk cId="1599238803" sldId="332"/>
            <ac:graphicFrameMk id="5" creationId="{67DA6AD5-0CAE-D776-ECA7-F8DFBE831DA8}"/>
          </ac:graphicFrameMkLst>
        </pc:graphicFrameChg>
        <pc:graphicFrameChg chg="add del mod modGraphic">
          <ac:chgData name="林彥成" userId="cafb3d6f-2266-446d-9aa6-adf6cf28297a" providerId="ADAL" clId="{5B5EC075-21CC-4091-BC38-45A91EFAC8EB}" dt="2022-12-26T22:02:15.909" v="6131" actId="478"/>
          <ac:graphicFrameMkLst>
            <pc:docMk/>
            <pc:sldMk cId="1599238803" sldId="332"/>
            <ac:graphicFrameMk id="8" creationId="{6B764826-D8EB-6BD4-432C-9DB1D46D2A74}"/>
          </ac:graphicFrameMkLst>
        </pc:graphicFrameChg>
      </pc:sldChg>
      <pc:sldChg chg="add del">
        <pc:chgData name="林彥成" userId="cafb3d6f-2266-446d-9aa6-adf6cf28297a" providerId="ADAL" clId="{5B5EC075-21CC-4091-BC38-45A91EFAC8EB}" dt="2022-12-25T07:33:21.097" v="1370"/>
        <pc:sldMkLst>
          <pc:docMk/>
          <pc:sldMk cId="3525505262" sldId="332"/>
        </pc:sldMkLst>
      </pc:sldChg>
      <pc:sldChg chg="addSp modSp new mod ord">
        <pc:chgData name="林彥成" userId="cafb3d6f-2266-446d-9aa6-adf6cf28297a" providerId="ADAL" clId="{5B5EC075-21CC-4091-BC38-45A91EFAC8EB}" dt="2022-12-27T14:50:05.077" v="6787" actId="2710"/>
        <pc:sldMkLst>
          <pc:docMk/>
          <pc:sldMk cId="726293690" sldId="333"/>
        </pc:sldMkLst>
        <pc:spChg chg="mod">
          <ac:chgData name="林彥成" userId="cafb3d6f-2266-446d-9aa6-adf6cf28297a" providerId="ADAL" clId="{5B5EC075-21CC-4091-BC38-45A91EFAC8EB}" dt="2022-12-25T07:35:16.343" v="1402" actId="20577"/>
          <ac:spMkLst>
            <pc:docMk/>
            <pc:sldMk cId="726293690" sldId="333"/>
            <ac:spMk id="2" creationId="{702DDFA0-FAEA-C63B-56BB-EBCBDEC86948}"/>
          </ac:spMkLst>
        </pc:spChg>
        <pc:spChg chg="mod">
          <ac:chgData name="林彥成" userId="cafb3d6f-2266-446d-9aa6-adf6cf28297a" providerId="ADAL" clId="{5B5EC075-21CC-4091-BC38-45A91EFAC8EB}" dt="2022-12-27T14:50:05.077" v="6787" actId="2710"/>
          <ac:spMkLst>
            <pc:docMk/>
            <pc:sldMk cId="726293690" sldId="333"/>
            <ac:spMk id="3" creationId="{6EED78A6-DE71-F625-C106-1148457234DE}"/>
          </ac:spMkLst>
        </pc:spChg>
        <pc:graphicFrameChg chg="add mod modGraphic">
          <ac:chgData name="林彥成" userId="cafb3d6f-2266-446d-9aa6-adf6cf28297a" providerId="ADAL" clId="{5B5EC075-21CC-4091-BC38-45A91EFAC8EB}" dt="2022-12-26T20:26:07.762" v="4952" actId="207"/>
          <ac:graphicFrameMkLst>
            <pc:docMk/>
            <pc:sldMk cId="726293690" sldId="333"/>
            <ac:graphicFrameMk id="5" creationId="{BCA50B9C-5959-1179-B64C-6D8676B64276}"/>
          </ac:graphicFrameMkLst>
        </pc:graphicFrameChg>
      </pc:sldChg>
      <pc:sldChg chg="delSp modSp add del mod">
        <pc:chgData name="林彥成" userId="cafb3d6f-2266-446d-9aa6-adf6cf28297a" providerId="ADAL" clId="{5B5EC075-21CC-4091-BC38-45A91EFAC8EB}" dt="2022-12-26T21:56:09.073" v="5890" actId="47"/>
        <pc:sldMkLst>
          <pc:docMk/>
          <pc:sldMk cId="1615127794" sldId="334"/>
        </pc:sldMkLst>
        <pc:graphicFrameChg chg="del mod modGraphic">
          <ac:chgData name="林彥成" userId="cafb3d6f-2266-446d-9aa6-adf6cf28297a" providerId="ADAL" clId="{5B5EC075-21CC-4091-BC38-45A91EFAC8EB}" dt="2022-12-26T21:56:00.514" v="5887" actId="21"/>
          <ac:graphicFrameMkLst>
            <pc:docMk/>
            <pc:sldMk cId="1615127794" sldId="334"/>
            <ac:graphicFrameMk id="3" creationId="{4DC83DF6-48BF-B986-DAC1-F383E48CC0C2}"/>
          </ac:graphicFrameMkLst>
        </pc:graphicFrameChg>
      </pc:sldChg>
      <pc:sldChg chg="addSp delSp modSp new mod">
        <pc:chgData name="林彥成" userId="cafb3d6f-2266-446d-9aa6-adf6cf28297a" providerId="ADAL" clId="{5B5EC075-21CC-4091-BC38-45A91EFAC8EB}" dt="2022-12-26T20:38:49.886" v="5087" actId="207"/>
        <pc:sldMkLst>
          <pc:docMk/>
          <pc:sldMk cId="1635278122" sldId="335"/>
        </pc:sldMkLst>
        <pc:spChg chg="mod">
          <ac:chgData name="林彥成" userId="cafb3d6f-2266-446d-9aa6-adf6cf28297a" providerId="ADAL" clId="{5B5EC075-21CC-4091-BC38-45A91EFAC8EB}" dt="2022-12-25T07:37:29.634" v="1421" actId="20577"/>
          <ac:spMkLst>
            <pc:docMk/>
            <pc:sldMk cId="1635278122" sldId="335"/>
            <ac:spMk id="2" creationId="{929A742C-B51C-0EC7-CA65-AFB6AF2E76D7}"/>
          </ac:spMkLst>
        </pc:spChg>
        <pc:spChg chg="del">
          <ac:chgData name="林彥成" userId="cafb3d6f-2266-446d-9aa6-adf6cf28297a" providerId="ADAL" clId="{5B5EC075-21CC-4091-BC38-45A91EFAC8EB}" dt="2022-12-26T08:53:15.516" v="1481" actId="478"/>
          <ac:spMkLst>
            <pc:docMk/>
            <pc:sldMk cId="1635278122" sldId="335"/>
            <ac:spMk id="3" creationId="{FB809A6C-CA71-B3DA-4EF2-0A7FC0F9AD85}"/>
          </ac:spMkLst>
        </pc:spChg>
        <pc:spChg chg="add mod">
          <ac:chgData name="林彥成" userId="cafb3d6f-2266-446d-9aa6-adf6cf28297a" providerId="ADAL" clId="{5B5EC075-21CC-4091-BC38-45A91EFAC8EB}" dt="2022-12-26T20:38:49.886" v="5087" actId="207"/>
          <ac:spMkLst>
            <pc:docMk/>
            <pc:sldMk cId="1635278122" sldId="335"/>
            <ac:spMk id="5" creationId="{F59E530D-0456-269B-1D83-5C31EDB67991}"/>
          </ac:spMkLst>
        </pc:spChg>
        <pc:spChg chg="add mod">
          <ac:chgData name="林彥成" userId="cafb3d6f-2266-446d-9aa6-adf6cf28297a" providerId="ADAL" clId="{5B5EC075-21CC-4091-BC38-45A91EFAC8EB}" dt="2022-12-26T20:38:47.179" v="5086" actId="207"/>
          <ac:spMkLst>
            <pc:docMk/>
            <pc:sldMk cId="1635278122" sldId="335"/>
            <ac:spMk id="6" creationId="{9F44C680-62E8-DFA3-0087-69F944DF9D35}"/>
          </ac:spMkLst>
        </pc:spChg>
        <pc:spChg chg="add mod">
          <ac:chgData name="林彥成" userId="cafb3d6f-2266-446d-9aa6-adf6cf28297a" providerId="ADAL" clId="{5B5EC075-21CC-4091-BC38-45A91EFAC8EB}" dt="2022-12-26T09:05:52.492" v="1665" actId="14100"/>
          <ac:spMkLst>
            <pc:docMk/>
            <pc:sldMk cId="1635278122" sldId="335"/>
            <ac:spMk id="10" creationId="{82BEDA53-7204-3413-5652-C69CC2BCC9C4}"/>
          </ac:spMkLst>
        </pc:spChg>
        <pc:graphicFrameChg chg="add mod modGraphic">
          <ac:chgData name="林彥成" userId="cafb3d6f-2266-446d-9aa6-adf6cf28297a" providerId="ADAL" clId="{5B5EC075-21CC-4091-BC38-45A91EFAC8EB}" dt="2022-12-26T20:25:39.595" v="4944" actId="207"/>
          <ac:graphicFrameMkLst>
            <pc:docMk/>
            <pc:sldMk cId="1635278122" sldId="335"/>
            <ac:graphicFrameMk id="4" creationId="{437E0903-B4DB-6AFD-330C-0DA1F74FE854}"/>
          </ac:graphicFrameMkLst>
        </pc:graphicFrameChg>
        <pc:picChg chg="add del mod">
          <ac:chgData name="林彥成" userId="cafb3d6f-2266-446d-9aa6-adf6cf28297a" providerId="ADAL" clId="{5B5EC075-21CC-4091-BC38-45A91EFAC8EB}" dt="2022-12-26T09:05:03.710" v="1652" actId="21"/>
          <ac:picMkLst>
            <pc:docMk/>
            <pc:sldMk cId="1635278122" sldId="335"/>
            <ac:picMk id="8" creationId="{A60B378D-E8D3-AF4C-C953-DB3C2E67A00C}"/>
          </ac:picMkLst>
        </pc:picChg>
        <pc:picChg chg="add del mod">
          <ac:chgData name="林彥成" userId="cafb3d6f-2266-446d-9aa6-adf6cf28297a" providerId="ADAL" clId="{5B5EC075-21CC-4091-BC38-45A91EFAC8EB}" dt="2022-12-26T09:08:33.475" v="1697" actId="21"/>
          <ac:picMkLst>
            <pc:docMk/>
            <pc:sldMk cId="1635278122" sldId="335"/>
            <ac:picMk id="12" creationId="{9B6E5F5A-1DA6-510A-D7D0-192917C004DF}"/>
          </ac:picMkLst>
        </pc:picChg>
        <pc:picChg chg="add del mod">
          <ac:chgData name="林彥成" userId="cafb3d6f-2266-446d-9aa6-adf6cf28297a" providerId="ADAL" clId="{5B5EC075-21CC-4091-BC38-45A91EFAC8EB}" dt="2022-12-26T09:08:44.435" v="1700" actId="478"/>
          <ac:picMkLst>
            <pc:docMk/>
            <pc:sldMk cId="1635278122" sldId="335"/>
            <ac:picMk id="13" creationId="{FE76D9AD-4B18-370E-289D-21ED919BE45D}"/>
          </ac:picMkLst>
        </pc:picChg>
        <pc:picChg chg="add del mod">
          <ac:chgData name="林彥成" userId="cafb3d6f-2266-446d-9aa6-adf6cf28297a" providerId="ADAL" clId="{5B5EC075-21CC-4091-BC38-45A91EFAC8EB}" dt="2022-12-26T09:08:45.212" v="1701" actId="478"/>
          <ac:picMkLst>
            <pc:docMk/>
            <pc:sldMk cId="1635278122" sldId="335"/>
            <ac:picMk id="14" creationId="{F6BB07D7-2949-2550-2100-1A9C797910D4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2:02:03.570" v="6126"/>
        <pc:sldMkLst>
          <pc:docMk/>
          <pc:sldMk cId="965279444" sldId="336"/>
        </pc:sldMkLst>
        <pc:spChg chg="mod">
          <ac:chgData name="林彥成" userId="cafb3d6f-2266-446d-9aa6-adf6cf28297a" providerId="ADAL" clId="{5B5EC075-21CC-4091-BC38-45A91EFAC8EB}" dt="2022-12-26T09:06:18.586" v="1681" actId="20577"/>
          <ac:spMkLst>
            <pc:docMk/>
            <pc:sldMk cId="965279444" sldId="336"/>
            <ac:spMk id="2" creationId="{929A742C-B51C-0EC7-CA65-AFB6AF2E76D7}"/>
          </ac:spMkLst>
        </pc:spChg>
        <pc:spChg chg="add mod">
          <ac:chgData name="林彥成" userId="cafb3d6f-2266-446d-9aa6-adf6cf28297a" providerId="ADAL" clId="{5B5EC075-21CC-4091-BC38-45A91EFAC8EB}" dt="2022-12-26T20:38:40.912" v="5084" actId="207"/>
          <ac:spMkLst>
            <pc:docMk/>
            <pc:sldMk cId="965279444" sldId="336"/>
            <ac:spMk id="3" creationId="{14A161BD-2962-A21C-207B-B794020DE78F}"/>
          </ac:spMkLst>
        </pc:spChg>
        <pc:spChg chg="del">
          <ac:chgData name="林彥成" userId="cafb3d6f-2266-446d-9aa6-adf6cf28297a" providerId="ADAL" clId="{5B5EC075-21CC-4091-BC38-45A91EFAC8EB}" dt="2022-12-26T09:19:20.542" v="1841" actId="478"/>
          <ac:spMkLst>
            <pc:docMk/>
            <pc:sldMk cId="965279444" sldId="336"/>
            <ac:spMk id="5" creationId="{F59E530D-0456-269B-1D83-5C31EDB67991}"/>
          </ac:spMkLst>
        </pc:spChg>
        <pc:spChg chg="mod">
          <ac:chgData name="林彥成" userId="cafb3d6f-2266-446d-9aa6-adf6cf28297a" providerId="ADAL" clId="{5B5EC075-21CC-4091-BC38-45A91EFAC8EB}" dt="2022-12-26T20:38:38.995" v="5083" actId="207"/>
          <ac:spMkLst>
            <pc:docMk/>
            <pc:sldMk cId="965279444" sldId="336"/>
            <ac:spMk id="6" creationId="{9F44C680-62E8-DFA3-0087-69F944DF9D35}"/>
          </ac:spMkLst>
        </pc:spChg>
        <pc:graphicFrameChg chg="del">
          <ac:chgData name="林彥成" userId="cafb3d6f-2266-446d-9aa6-adf6cf28297a" providerId="ADAL" clId="{5B5EC075-21CC-4091-BC38-45A91EFAC8EB}" dt="2022-12-26T22:02:03.296" v="6125" actId="478"/>
          <ac:graphicFrameMkLst>
            <pc:docMk/>
            <pc:sldMk cId="965279444" sldId="336"/>
            <ac:graphicFrameMk id="4" creationId="{437E0903-B4DB-6AFD-330C-0DA1F74FE854}"/>
          </ac:graphicFrameMkLst>
        </pc:graphicFrameChg>
        <pc:graphicFrameChg chg="add mod">
          <ac:chgData name="林彥成" userId="cafb3d6f-2266-446d-9aa6-adf6cf28297a" providerId="ADAL" clId="{5B5EC075-21CC-4091-BC38-45A91EFAC8EB}" dt="2022-12-26T22:02:03.570" v="6126"/>
          <ac:graphicFrameMkLst>
            <pc:docMk/>
            <pc:sldMk cId="965279444" sldId="336"/>
            <ac:graphicFrameMk id="5" creationId="{D9BB03B4-9883-3004-9D0E-CB10EE395359}"/>
          </ac:graphicFrameMkLst>
        </pc:graphicFrameChg>
        <pc:picChg chg="del">
          <ac:chgData name="林彥成" userId="cafb3d6f-2266-446d-9aa6-adf6cf28297a" providerId="ADAL" clId="{5B5EC075-21CC-4091-BC38-45A91EFAC8EB}" dt="2022-12-26T09:06:25.646" v="1683" actId="478"/>
          <ac:picMkLst>
            <pc:docMk/>
            <pc:sldMk cId="965279444" sldId="336"/>
            <ac:picMk id="12" creationId="{9B6E5F5A-1DA6-510A-D7D0-192917C004DF}"/>
          </ac:picMkLst>
        </pc:picChg>
        <pc:picChg chg="del">
          <ac:chgData name="林彥成" userId="cafb3d6f-2266-446d-9aa6-adf6cf28297a" providerId="ADAL" clId="{5B5EC075-21CC-4091-BC38-45A91EFAC8EB}" dt="2022-12-26T09:06:25.042" v="1682" actId="478"/>
          <ac:picMkLst>
            <pc:docMk/>
            <pc:sldMk cId="965279444" sldId="336"/>
            <ac:picMk id="13" creationId="{FE76D9AD-4B18-370E-289D-21ED919BE45D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2:01:59.978" v="6124"/>
        <pc:sldMkLst>
          <pc:docMk/>
          <pc:sldMk cId="3109136416" sldId="337"/>
        </pc:sldMkLst>
        <pc:spChg chg="mod">
          <ac:chgData name="林彥成" userId="cafb3d6f-2266-446d-9aa6-adf6cf28297a" providerId="ADAL" clId="{5B5EC075-21CC-4091-BC38-45A91EFAC8EB}" dt="2022-12-26T09:08:58.496" v="1709" actId="20577"/>
          <ac:spMkLst>
            <pc:docMk/>
            <pc:sldMk cId="3109136416" sldId="337"/>
            <ac:spMk id="2" creationId="{929A742C-B51C-0EC7-CA65-AFB6AF2E76D7}"/>
          </ac:spMkLst>
        </pc:spChg>
        <pc:spChg chg="del mod">
          <ac:chgData name="林彥成" userId="cafb3d6f-2266-446d-9aa6-adf6cf28297a" providerId="ADAL" clId="{5B5EC075-21CC-4091-BC38-45A91EFAC8EB}" dt="2022-12-26T09:09:06.971" v="1713" actId="478"/>
          <ac:spMkLst>
            <pc:docMk/>
            <pc:sldMk cId="3109136416" sldId="337"/>
            <ac:spMk id="5" creationId="{F59E530D-0456-269B-1D83-5C31EDB67991}"/>
          </ac:spMkLst>
        </pc:spChg>
        <pc:spChg chg="del mod">
          <ac:chgData name="林彥成" userId="cafb3d6f-2266-446d-9aa6-adf6cf28297a" providerId="ADAL" clId="{5B5EC075-21CC-4091-BC38-45A91EFAC8EB}" dt="2022-12-26T09:11:37.725" v="1740" actId="478"/>
          <ac:spMkLst>
            <pc:docMk/>
            <pc:sldMk cId="3109136416" sldId="337"/>
            <ac:spMk id="6" creationId="{9F44C680-62E8-DFA3-0087-69F944DF9D35}"/>
          </ac:spMkLst>
        </pc:spChg>
        <pc:spChg chg="add mod">
          <ac:chgData name="林彥成" userId="cafb3d6f-2266-446d-9aa6-adf6cf28297a" providerId="ADAL" clId="{5B5EC075-21CC-4091-BC38-45A91EFAC8EB}" dt="2022-12-26T09:16:34.708" v="1781" actId="1076"/>
          <ac:spMkLst>
            <pc:docMk/>
            <pc:sldMk cId="3109136416" sldId="337"/>
            <ac:spMk id="11" creationId="{EEA0B828-B69D-17D3-C83C-0713F61ACD98}"/>
          </ac:spMkLst>
        </pc:spChg>
        <pc:spChg chg="add del">
          <ac:chgData name="林彥成" userId="cafb3d6f-2266-446d-9aa6-adf6cf28297a" providerId="ADAL" clId="{5B5EC075-21CC-4091-BC38-45A91EFAC8EB}" dt="2022-12-26T09:16:05.528" v="1770" actId="22"/>
          <ac:spMkLst>
            <pc:docMk/>
            <pc:sldMk cId="3109136416" sldId="337"/>
            <ac:spMk id="17" creationId="{15721264-216C-4086-7F87-F5E1F81F2488}"/>
          </ac:spMkLst>
        </pc:spChg>
        <pc:spChg chg="add mod">
          <ac:chgData name="林彥成" userId="cafb3d6f-2266-446d-9aa6-adf6cf28297a" providerId="ADAL" clId="{5B5EC075-21CC-4091-BC38-45A91EFAC8EB}" dt="2022-12-26T09:16:58.765" v="1787" actId="1076"/>
          <ac:spMkLst>
            <pc:docMk/>
            <pc:sldMk cId="3109136416" sldId="337"/>
            <ac:spMk id="18" creationId="{8E8B4847-5ADA-3205-5644-E45EE6092AC8}"/>
          </ac:spMkLst>
        </pc:spChg>
        <pc:spChg chg="add mod">
          <ac:chgData name="林彥成" userId="cafb3d6f-2266-446d-9aa6-adf6cf28297a" providerId="ADAL" clId="{5B5EC075-21CC-4091-BC38-45A91EFAC8EB}" dt="2022-12-26T09:17:08.216" v="1790" actId="14100"/>
          <ac:spMkLst>
            <pc:docMk/>
            <pc:sldMk cId="3109136416" sldId="337"/>
            <ac:spMk id="20" creationId="{30B98A3E-790A-ABE2-7825-4A9EB446BBC4}"/>
          </ac:spMkLst>
        </pc:spChg>
        <pc:graphicFrameChg chg="add mod">
          <ac:chgData name="林彥成" userId="cafb3d6f-2266-446d-9aa6-adf6cf28297a" providerId="ADAL" clId="{5B5EC075-21CC-4091-BC38-45A91EFAC8EB}" dt="2022-12-26T22:01:59.978" v="6124"/>
          <ac:graphicFrameMkLst>
            <pc:docMk/>
            <pc:sldMk cId="3109136416" sldId="337"/>
            <ac:graphicFrameMk id="3" creationId="{FBA69E38-F8FC-E030-3FE3-EDC3C93AEFF0}"/>
          </ac:graphicFrameMkLst>
        </pc:graphicFrameChg>
        <pc:graphicFrameChg chg="del">
          <ac:chgData name="林彥成" userId="cafb3d6f-2266-446d-9aa6-adf6cf28297a" providerId="ADAL" clId="{5B5EC075-21CC-4091-BC38-45A91EFAC8EB}" dt="2022-12-26T22:01:59.647" v="6123" actId="478"/>
          <ac:graphicFrameMkLst>
            <pc:docMk/>
            <pc:sldMk cId="3109136416" sldId="337"/>
            <ac:graphicFrameMk id="4" creationId="{437E0903-B4DB-6AFD-330C-0DA1F74FE854}"/>
          </ac:graphicFrameMkLst>
        </pc:graphicFrameChg>
        <pc:picChg chg="add del mod">
          <ac:chgData name="林彥成" userId="cafb3d6f-2266-446d-9aa6-adf6cf28297a" providerId="ADAL" clId="{5B5EC075-21CC-4091-BC38-45A91EFAC8EB}" dt="2022-12-26T09:09:32.622" v="1721" actId="478"/>
          <ac:picMkLst>
            <pc:docMk/>
            <pc:sldMk cId="3109136416" sldId="337"/>
            <ac:picMk id="7" creationId="{71D2C84E-157B-A438-734A-665BAA8CD16C}"/>
          </ac:picMkLst>
        </pc:picChg>
        <pc:picChg chg="add del mod">
          <ac:chgData name="林彥成" userId="cafb3d6f-2266-446d-9aa6-adf6cf28297a" providerId="ADAL" clId="{5B5EC075-21CC-4091-BC38-45A91EFAC8EB}" dt="2022-12-26T09:11:49.927" v="1744" actId="478"/>
          <ac:picMkLst>
            <pc:docMk/>
            <pc:sldMk cId="3109136416" sldId="337"/>
            <ac:picMk id="9" creationId="{BEAD0610-4092-B52C-54B0-C485184C270B}"/>
          </ac:picMkLst>
        </pc:picChg>
        <pc:picChg chg="del mod">
          <ac:chgData name="林彥成" userId="cafb3d6f-2266-446d-9aa6-adf6cf28297a" providerId="ADAL" clId="{5B5EC075-21CC-4091-BC38-45A91EFAC8EB}" dt="2022-12-26T09:11:35.023" v="1738" actId="478"/>
          <ac:picMkLst>
            <pc:docMk/>
            <pc:sldMk cId="3109136416" sldId="337"/>
            <ac:picMk id="13" creationId="{FE76D9AD-4B18-370E-289D-21ED919BE45D}"/>
          </ac:picMkLst>
        </pc:picChg>
        <pc:picChg chg="mod">
          <ac:chgData name="林彥成" userId="cafb3d6f-2266-446d-9aa6-adf6cf28297a" providerId="ADAL" clId="{5B5EC075-21CC-4091-BC38-45A91EFAC8EB}" dt="2022-12-26T09:12:52.196" v="1748" actId="1076"/>
          <ac:picMkLst>
            <pc:docMk/>
            <pc:sldMk cId="3109136416" sldId="337"/>
            <ac:picMk id="14" creationId="{F6BB07D7-2949-2550-2100-1A9C797910D4}"/>
          </ac:picMkLst>
        </pc:picChg>
        <pc:picChg chg="add del mod">
          <ac:chgData name="林彥成" userId="cafb3d6f-2266-446d-9aa6-adf6cf28297a" providerId="ADAL" clId="{5B5EC075-21CC-4091-BC38-45A91EFAC8EB}" dt="2022-12-26T09:15:17.324" v="1762"/>
          <ac:picMkLst>
            <pc:docMk/>
            <pc:sldMk cId="3109136416" sldId="337"/>
            <ac:picMk id="15" creationId="{0E75925D-E3E0-B344-E6F5-6C3CDC118D95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2:02:07.831" v="6128"/>
        <pc:sldMkLst>
          <pc:docMk/>
          <pc:sldMk cId="924738656" sldId="338"/>
        </pc:sldMkLst>
        <pc:spChg chg="mod">
          <ac:chgData name="林彥成" userId="cafb3d6f-2266-446d-9aa6-adf6cf28297a" providerId="ADAL" clId="{5B5EC075-21CC-4091-BC38-45A91EFAC8EB}" dt="2022-12-26T09:29:14.496" v="2023" actId="20577"/>
          <ac:spMkLst>
            <pc:docMk/>
            <pc:sldMk cId="924738656" sldId="338"/>
            <ac:spMk id="2" creationId="{929A742C-B51C-0EC7-CA65-AFB6AF2E76D7}"/>
          </ac:spMkLst>
        </pc:spChg>
        <pc:spChg chg="del">
          <ac:chgData name="林彥成" userId="cafb3d6f-2266-446d-9aa6-adf6cf28297a" providerId="ADAL" clId="{5B5EC075-21CC-4091-BC38-45A91EFAC8EB}" dt="2022-12-26T09:25:00.348" v="1988" actId="478"/>
          <ac:spMkLst>
            <pc:docMk/>
            <pc:sldMk cId="924738656" sldId="338"/>
            <ac:spMk id="3" creationId="{14A161BD-2962-A21C-207B-B794020DE78F}"/>
          </ac:spMkLst>
        </pc:spChg>
        <pc:spChg chg="mod">
          <ac:chgData name="林彥成" userId="cafb3d6f-2266-446d-9aa6-adf6cf28297a" providerId="ADAL" clId="{5B5EC075-21CC-4091-BC38-45A91EFAC8EB}" dt="2022-12-26T09:29:43.217" v="2031" actId="1036"/>
          <ac:spMkLst>
            <pc:docMk/>
            <pc:sldMk cId="924738656" sldId="338"/>
            <ac:spMk id="5" creationId="{C598B75D-2A99-AA69-A363-1E46C84E7858}"/>
          </ac:spMkLst>
        </pc:spChg>
        <pc:spChg chg="del">
          <ac:chgData name="林彥成" userId="cafb3d6f-2266-446d-9aa6-adf6cf28297a" providerId="ADAL" clId="{5B5EC075-21CC-4091-BC38-45A91EFAC8EB}" dt="2022-12-26T09:24:59.573" v="1987" actId="478"/>
          <ac:spMkLst>
            <pc:docMk/>
            <pc:sldMk cId="924738656" sldId="338"/>
            <ac:spMk id="6" creationId="{9F44C680-62E8-DFA3-0087-69F944DF9D35}"/>
          </ac:spMkLst>
        </pc:spChg>
        <pc:spChg chg="add mod">
          <ac:chgData name="林彥成" userId="cafb3d6f-2266-446d-9aa6-adf6cf28297a" providerId="ADAL" clId="{5B5EC075-21CC-4091-BC38-45A91EFAC8EB}" dt="2022-12-26T20:38:27.339" v="5079" actId="207"/>
          <ac:spMkLst>
            <pc:docMk/>
            <pc:sldMk cId="924738656" sldId="338"/>
            <ac:spMk id="7" creationId="{FB8D5FA2-7A96-A44C-353B-C6EFB592B52E}"/>
          </ac:spMkLst>
        </pc:spChg>
        <pc:spChg chg="add mod">
          <ac:chgData name="林彥成" userId="cafb3d6f-2266-446d-9aa6-adf6cf28297a" providerId="ADAL" clId="{5B5EC075-21CC-4091-BC38-45A91EFAC8EB}" dt="2022-12-26T20:38:29.452" v="5080" actId="207"/>
          <ac:spMkLst>
            <pc:docMk/>
            <pc:sldMk cId="924738656" sldId="338"/>
            <ac:spMk id="8" creationId="{22C37ACF-939D-E5A1-9153-313E708B9DAF}"/>
          </ac:spMkLst>
        </pc:spChg>
        <pc:spChg chg="add mod">
          <ac:chgData name="林彥成" userId="cafb3d6f-2266-446d-9aa6-adf6cf28297a" providerId="ADAL" clId="{5B5EC075-21CC-4091-BC38-45A91EFAC8EB}" dt="2022-12-26T20:38:31.573" v="5081" actId="207"/>
          <ac:spMkLst>
            <pc:docMk/>
            <pc:sldMk cId="924738656" sldId="338"/>
            <ac:spMk id="9" creationId="{437B030E-4F1D-912F-34DF-FA15038292EC}"/>
          </ac:spMkLst>
        </pc:spChg>
        <pc:spChg chg="del">
          <ac:chgData name="林彥成" userId="cafb3d6f-2266-446d-9aa6-adf6cf28297a" providerId="ADAL" clId="{5B5EC075-21CC-4091-BC38-45A91EFAC8EB}" dt="2022-12-26T09:29:34.062" v="2027" actId="478"/>
          <ac:spMkLst>
            <pc:docMk/>
            <pc:sldMk cId="924738656" sldId="338"/>
            <ac:spMk id="10" creationId="{82BEDA53-7204-3413-5652-C69CC2BCC9C4}"/>
          </ac:spMkLst>
        </pc:spChg>
        <pc:spChg chg="add mod">
          <ac:chgData name="林彥成" userId="cafb3d6f-2266-446d-9aa6-adf6cf28297a" providerId="ADAL" clId="{5B5EC075-21CC-4091-BC38-45A91EFAC8EB}" dt="2022-12-26T20:38:33.971" v="5082" actId="207"/>
          <ac:spMkLst>
            <pc:docMk/>
            <pc:sldMk cId="924738656" sldId="338"/>
            <ac:spMk id="11" creationId="{A56F8F4E-8032-7CEC-8AF3-8B35B87CAE66}"/>
          </ac:spMkLst>
        </pc:spChg>
        <pc:spChg chg="add mod">
          <ac:chgData name="林彥成" userId="cafb3d6f-2266-446d-9aa6-adf6cf28297a" providerId="ADAL" clId="{5B5EC075-21CC-4091-BC38-45A91EFAC8EB}" dt="2022-12-26T09:29:43.217" v="2031" actId="1036"/>
          <ac:spMkLst>
            <pc:docMk/>
            <pc:sldMk cId="924738656" sldId="338"/>
            <ac:spMk id="12" creationId="{026D7579-5203-91AC-D5BE-D054825F3B90}"/>
          </ac:spMkLst>
        </pc:spChg>
        <pc:spChg chg="add mod">
          <ac:chgData name="林彥成" userId="cafb3d6f-2266-446d-9aa6-adf6cf28297a" providerId="ADAL" clId="{5B5EC075-21CC-4091-BC38-45A91EFAC8EB}" dt="2022-12-26T09:29:43.217" v="2031" actId="1036"/>
          <ac:spMkLst>
            <pc:docMk/>
            <pc:sldMk cId="924738656" sldId="338"/>
            <ac:spMk id="13" creationId="{9A5FA9A7-5C4F-1B9F-2F8E-C9E0BF0097B7}"/>
          </ac:spMkLst>
        </pc:spChg>
        <pc:graphicFrameChg chg="add mod">
          <ac:chgData name="林彥成" userId="cafb3d6f-2266-446d-9aa6-adf6cf28297a" providerId="ADAL" clId="{5B5EC075-21CC-4091-BC38-45A91EFAC8EB}" dt="2022-12-26T22:02:07.831" v="6128"/>
          <ac:graphicFrameMkLst>
            <pc:docMk/>
            <pc:sldMk cId="924738656" sldId="338"/>
            <ac:graphicFrameMk id="3" creationId="{E1B34BB3-F654-DC2B-981E-7553C207A050}"/>
          </ac:graphicFrameMkLst>
        </pc:graphicFrameChg>
        <pc:graphicFrameChg chg="del">
          <ac:chgData name="林彥成" userId="cafb3d6f-2266-446d-9aa6-adf6cf28297a" providerId="ADAL" clId="{5B5EC075-21CC-4091-BC38-45A91EFAC8EB}" dt="2022-12-26T22:02:07.538" v="6127" actId="478"/>
          <ac:graphicFrameMkLst>
            <pc:docMk/>
            <pc:sldMk cId="924738656" sldId="338"/>
            <ac:graphicFrameMk id="4" creationId="{437E0903-B4DB-6AFD-330C-0DA1F74FE854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2:02:12.135" v="6130"/>
        <pc:sldMkLst>
          <pc:docMk/>
          <pc:sldMk cId="878507264" sldId="339"/>
        </pc:sldMkLst>
        <pc:spChg chg="mod">
          <ac:chgData name="林彥成" userId="cafb3d6f-2266-446d-9aa6-adf6cf28297a" providerId="ADAL" clId="{5B5EC075-21CC-4091-BC38-45A91EFAC8EB}" dt="2022-12-26T09:42:19.519" v="3093" actId="5793"/>
          <ac:spMkLst>
            <pc:docMk/>
            <pc:sldMk cId="878507264" sldId="339"/>
            <ac:spMk id="2" creationId="{929A742C-B51C-0EC7-CA65-AFB6AF2E76D7}"/>
          </ac:spMkLst>
        </pc:spChg>
        <pc:spChg chg="add del mod">
          <ac:chgData name="林彥成" userId="cafb3d6f-2266-446d-9aa6-adf6cf28297a" providerId="ADAL" clId="{5B5EC075-21CC-4091-BC38-45A91EFAC8EB}" dt="2022-12-26T09:38:10.275" v="2693" actId="478"/>
          <ac:spMkLst>
            <pc:docMk/>
            <pc:sldMk cId="878507264" sldId="339"/>
            <ac:spMk id="6" creationId="{2D10A8FA-71D9-5A8D-2A7A-06E5A7BA1152}"/>
          </ac:spMkLst>
        </pc:spChg>
        <pc:spChg chg="del">
          <ac:chgData name="林彥成" userId="cafb3d6f-2266-446d-9aa6-adf6cf28297a" providerId="ADAL" clId="{5B5EC075-21CC-4091-BC38-45A91EFAC8EB}" dt="2022-12-26T09:38:06.952" v="2691" actId="478"/>
          <ac:spMkLst>
            <pc:docMk/>
            <pc:sldMk cId="878507264" sldId="339"/>
            <ac:spMk id="7" creationId="{FB8D5FA2-7A96-A44C-353B-C6EFB592B52E}"/>
          </ac:spMkLst>
        </pc:spChg>
        <pc:spChg chg="del">
          <ac:chgData name="林彥成" userId="cafb3d6f-2266-446d-9aa6-adf6cf28297a" providerId="ADAL" clId="{5B5EC075-21CC-4091-BC38-45A91EFAC8EB}" dt="2022-12-26T09:38:06.952" v="2691" actId="478"/>
          <ac:spMkLst>
            <pc:docMk/>
            <pc:sldMk cId="878507264" sldId="339"/>
            <ac:spMk id="8" creationId="{22C37ACF-939D-E5A1-9153-313E708B9DAF}"/>
          </ac:spMkLst>
        </pc:spChg>
        <pc:spChg chg="del">
          <ac:chgData name="林彥成" userId="cafb3d6f-2266-446d-9aa6-adf6cf28297a" providerId="ADAL" clId="{5B5EC075-21CC-4091-BC38-45A91EFAC8EB}" dt="2022-12-26T09:38:06.952" v="2691" actId="478"/>
          <ac:spMkLst>
            <pc:docMk/>
            <pc:sldMk cId="878507264" sldId="339"/>
            <ac:spMk id="9" creationId="{437B030E-4F1D-912F-34DF-FA15038292EC}"/>
          </ac:spMkLst>
        </pc:spChg>
        <pc:spChg chg="add mod">
          <ac:chgData name="林彥成" userId="cafb3d6f-2266-446d-9aa6-adf6cf28297a" providerId="ADAL" clId="{5B5EC075-21CC-4091-BC38-45A91EFAC8EB}" dt="2022-12-26T20:38:23.630" v="5078" actId="207"/>
          <ac:spMkLst>
            <pc:docMk/>
            <pc:sldMk cId="878507264" sldId="339"/>
            <ac:spMk id="10" creationId="{96150C12-E91C-A88D-1DC2-42F044DDE74F}"/>
          </ac:spMkLst>
        </pc:spChg>
        <pc:spChg chg="del">
          <ac:chgData name="林彥成" userId="cafb3d6f-2266-446d-9aa6-adf6cf28297a" providerId="ADAL" clId="{5B5EC075-21CC-4091-BC38-45A91EFAC8EB}" dt="2022-12-26T09:38:06.952" v="2691" actId="478"/>
          <ac:spMkLst>
            <pc:docMk/>
            <pc:sldMk cId="878507264" sldId="339"/>
            <ac:spMk id="11" creationId="{A56F8F4E-8032-7CEC-8AF3-8B35B87CAE66}"/>
          </ac:spMkLst>
        </pc:spChg>
        <pc:spChg chg="del">
          <ac:chgData name="林彥成" userId="cafb3d6f-2266-446d-9aa6-adf6cf28297a" providerId="ADAL" clId="{5B5EC075-21CC-4091-BC38-45A91EFAC8EB}" dt="2022-12-26T09:42:29.420" v="3097" actId="478"/>
          <ac:spMkLst>
            <pc:docMk/>
            <pc:sldMk cId="878507264" sldId="339"/>
            <ac:spMk id="12" creationId="{026D7579-5203-91AC-D5BE-D054825F3B90}"/>
          </ac:spMkLst>
        </pc:spChg>
        <pc:spChg chg="add del mod">
          <ac:chgData name="林彥成" userId="cafb3d6f-2266-446d-9aa6-adf6cf28297a" providerId="ADAL" clId="{5B5EC075-21CC-4091-BC38-45A91EFAC8EB}" dt="2022-12-26T09:42:28.118" v="3096" actId="478"/>
          <ac:spMkLst>
            <pc:docMk/>
            <pc:sldMk cId="878507264" sldId="339"/>
            <ac:spMk id="14" creationId="{794BE69F-C8EB-DA6C-CFE9-14381B98F99D}"/>
          </ac:spMkLst>
        </pc:spChg>
        <pc:spChg chg="add del mod">
          <ac:chgData name="林彥成" userId="cafb3d6f-2266-446d-9aa6-adf6cf28297a" providerId="ADAL" clId="{5B5EC075-21CC-4091-BC38-45A91EFAC8EB}" dt="2022-12-26T09:42:23.976" v="3094" actId="478"/>
          <ac:spMkLst>
            <pc:docMk/>
            <pc:sldMk cId="878507264" sldId="339"/>
            <ac:spMk id="15" creationId="{1E47B571-6C40-09F1-CE4D-545234F4F9C5}"/>
          </ac:spMkLst>
        </pc:spChg>
        <pc:spChg chg="add del mod">
          <ac:chgData name="林彥成" userId="cafb3d6f-2266-446d-9aa6-adf6cf28297a" providerId="ADAL" clId="{5B5EC075-21CC-4091-BC38-45A91EFAC8EB}" dt="2022-12-26T09:42:27.206" v="3095" actId="478"/>
          <ac:spMkLst>
            <pc:docMk/>
            <pc:sldMk cId="878507264" sldId="339"/>
            <ac:spMk id="16" creationId="{25C18EE1-AEDF-6957-13BE-6AAF94C4E69C}"/>
          </ac:spMkLst>
        </pc:spChg>
        <pc:graphicFrameChg chg="add mod">
          <ac:chgData name="林彥成" userId="cafb3d6f-2266-446d-9aa6-adf6cf28297a" providerId="ADAL" clId="{5B5EC075-21CC-4091-BC38-45A91EFAC8EB}" dt="2022-12-26T22:02:12.135" v="6130"/>
          <ac:graphicFrameMkLst>
            <pc:docMk/>
            <pc:sldMk cId="878507264" sldId="339"/>
            <ac:graphicFrameMk id="3" creationId="{BBC03AA9-8A46-70B2-8B9C-B6521AA9ED7C}"/>
          </ac:graphicFrameMkLst>
        </pc:graphicFrameChg>
        <pc:graphicFrameChg chg="del">
          <ac:chgData name="林彥成" userId="cafb3d6f-2266-446d-9aa6-adf6cf28297a" providerId="ADAL" clId="{5B5EC075-21CC-4091-BC38-45A91EFAC8EB}" dt="2022-12-26T22:02:11.818" v="6129" actId="478"/>
          <ac:graphicFrameMkLst>
            <pc:docMk/>
            <pc:sldMk cId="878507264" sldId="339"/>
            <ac:graphicFrameMk id="4" creationId="{437E0903-B4DB-6AFD-330C-0DA1F74FE854}"/>
          </ac:graphicFrameMkLst>
        </pc:graphicFrameChg>
      </pc:sldChg>
      <pc:sldChg chg="add del">
        <pc:chgData name="林彥成" userId="cafb3d6f-2266-446d-9aa6-adf6cf28297a" providerId="ADAL" clId="{5B5EC075-21CC-4091-BC38-45A91EFAC8EB}" dt="2022-12-26T11:43:43.759" v="3292" actId="47"/>
        <pc:sldMkLst>
          <pc:docMk/>
          <pc:sldMk cId="1590912938" sldId="340"/>
        </pc:sldMkLst>
      </pc:sldChg>
      <pc:sldChg chg="add del">
        <pc:chgData name="林彥成" userId="cafb3d6f-2266-446d-9aa6-adf6cf28297a" providerId="ADAL" clId="{5B5EC075-21CC-4091-BC38-45A91EFAC8EB}" dt="2022-12-26T11:39:59.601" v="3102" actId="47"/>
        <pc:sldMkLst>
          <pc:docMk/>
          <pc:sldMk cId="1786257610" sldId="340"/>
        </pc:sldMkLst>
      </pc:sldChg>
      <pc:sldChg chg="addSp delSp modSp new mod">
        <pc:chgData name="林彥成" userId="cafb3d6f-2266-446d-9aa6-adf6cf28297a" providerId="ADAL" clId="{5B5EC075-21CC-4091-BC38-45A91EFAC8EB}" dt="2022-12-26T20:41:09.972" v="5126"/>
        <pc:sldMkLst>
          <pc:docMk/>
          <pc:sldMk cId="2110570031" sldId="340"/>
        </pc:sldMkLst>
        <pc:spChg chg="mod">
          <ac:chgData name="林彥成" userId="cafb3d6f-2266-446d-9aa6-adf6cf28297a" providerId="ADAL" clId="{5B5EC075-21CC-4091-BC38-45A91EFAC8EB}" dt="2022-12-26T11:53:27.792" v="3333" actId="20577"/>
          <ac:spMkLst>
            <pc:docMk/>
            <pc:sldMk cId="2110570031" sldId="340"/>
            <ac:spMk id="2" creationId="{1288B6F3-220B-8907-2486-F7CFF6C14427}"/>
          </ac:spMkLst>
        </pc:spChg>
        <pc:spChg chg="mod">
          <ac:chgData name="林彥成" userId="cafb3d6f-2266-446d-9aa6-adf6cf28297a" providerId="ADAL" clId="{5B5EC075-21CC-4091-BC38-45A91EFAC8EB}" dt="2022-12-26T20:38:00.539" v="5072" actId="207"/>
          <ac:spMkLst>
            <pc:docMk/>
            <pc:sldMk cId="2110570031" sldId="340"/>
            <ac:spMk id="3" creationId="{DFA552E7-AEB7-8052-E1D5-54E238B768E4}"/>
          </ac:spMkLst>
        </pc:spChg>
        <pc:graphicFrameChg chg="add del mod modGraphic">
          <ac:chgData name="林彥成" userId="cafb3d6f-2266-446d-9aa6-adf6cf28297a" providerId="ADAL" clId="{5B5EC075-21CC-4091-BC38-45A91EFAC8EB}" dt="2022-12-26T20:41:09.518" v="5125" actId="478"/>
          <ac:graphicFrameMkLst>
            <pc:docMk/>
            <pc:sldMk cId="2110570031" sldId="340"/>
            <ac:graphicFrameMk id="5" creationId="{5B238F77-A403-CBB4-E94B-FD00AF5693C9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09.972" v="5126"/>
          <ac:graphicFrameMkLst>
            <pc:docMk/>
            <pc:sldMk cId="2110570031" sldId="340"/>
            <ac:graphicFrameMk id="6" creationId="{A3432917-6729-4AE8-16A1-DB3181AD3F2D}"/>
          </ac:graphicFrameMkLst>
        </pc:graphicFrameChg>
      </pc:sldChg>
      <pc:sldChg chg="add del">
        <pc:chgData name="林彥成" userId="cafb3d6f-2266-446d-9aa6-adf6cf28297a" providerId="ADAL" clId="{5B5EC075-21CC-4091-BC38-45A91EFAC8EB}" dt="2022-12-26T09:41:32.264" v="3068" actId="47"/>
        <pc:sldMkLst>
          <pc:docMk/>
          <pc:sldMk cId="3991767974" sldId="340"/>
        </pc:sldMkLst>
      </pc:sldChg>
      <pc:sldChg chg="modSp add del mod">
        <pc:chgData name="林彥成" userId="cafb3d6f-2266-446d-9aa6-adf6cf28297a" providerId="ADAL" clId="{5B5EC075-21CC-4091-BC38-45A91EFAC8EB}" dt="2022-12-26T11:57:38.792" v="3413" actId="47"/>
        <pc:sldMkLst>
          <pc:docMk/>
          <pc:sldMk cId="1214562307" sldId="341"/>
        </pc:sldMkLst>
        <pc:spChg chg="mod">
          <ac:chgData name="林彥成" userId="cafb3d6f-2266-446d-9aa6-adf6cf28297a" providerId="ADAL" clId="{5B5EC075-21CC-4091-BC38-45A91EFAC8EB}" dt="2022-12-26T11:53:51.450" v="3336" actId="114"/>
          <ac:spMkLst>
            <pc:docMk/>
            <pc:sldMk cId="1214562307" sldId="341"/>
            <ac:spMk id="144" creationId="{00000000-0000-0000-0000-000000000000}"/>
          </ac:spMkLst>
        </pc:spChg>
      </pc:sldChg>
      <pc:sldChg chg="addSp delSp modSp add mod">
        <pc:chgData name="林彥成" userId="cafb3d6f-2266-446d-9aa6-adf6cf28297a" providerId="ADAL" clId="{5B5EC075-21CC-4091-BC38-45A91EFAC8EB}" dt="2022-12-26T20:48:42.130" v="5240" actId="20577"/>
        <pc:sldMkLst>
          <pc:docMk/>
          <pc:sldMk cId="3991065038" sldId="342"/>
        </pc:sldMkLst>
        <pc:spChg chg="mod">
          <ac:chgData name="林彥成" userId="cafb3d6f-2266-446d-9aa6-adf6cf28297a" providerId="ADAL" clId="{5B5EC075-21CC-4091-BC38-45A91EFAC8EB}" dt="2022-12-26T20:48:42.130" v="5240" actId="20577"/>
          <ac:spMkLst>
            <pc:docMk/>
            <pc:sldMk cId="3991065038" sldId="342"/>
            <ac:spMk id="2" creationId="{8DD5F95A-75E8-A2D1-9F22-A8DF0FE3F799}"/>
          </ac:spMkLst>
        </pc:spChg>
        <pc:graphicFrameChg chg="add del mod">
          <ac:chgData name="林彥成" userId="cafb3d6f-2266-446d-9aa6-adf6cf28297a" providerId="ADAL" clId="{5B5EC075-21CC-4091-BC38-45A91EFAC8EB}" dt="2022-12-26T12:10:14.244" v="3572" actId="478"/>
          <ac:graphicFrameMkLst>
            <pc:docMk/>
            <pc:sldMk cId="3991065038" sldId="342"/>
            <ac:graphicFrameMk id="6" creationId="{67036533-6E4D-270B-5759-E15450A72BAB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14.340" v="5128"/>
          <ac:graphicFrameMkLst>
            <pc:docMk/>
            <pc:sldMk cId="3991065038" sldId="342"/>
            <ac:graphicFrameMk id="6" creationId="{86A08471-FDE1-301C-CB31-28DED929C3D0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13.992" v="5127" actId="478"/>
          <ac:graphicFrameMkLst>
            <pc:docMk/>
            <pc:sldMk cId="3991065038" sldId="342"/>
            <ac:graphicFrameMk id="7" creationId="{EFDD5EFB-5AC7-61DF-6854-4CFF69EFA640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49:39.842" v="5265" actId="20577"/>
        <pc:sldMkLst>
          <pc:docMk/>
          <pc:sldMk cId="1428689385" sldId="343"/>
        </pc:sldMkLst>
        <pc:spChg chg="del mod">
          <ac:chgData name="林彥成" userId="cafb3d6f-2266-446d-9aa6-adf6cf28297a" providerId="ADAL" clId="{5B5EC075-21CC-4091-BC38-45A91EFAC8EB}" dt="2022-12-26T20:49:04.040" v="5242" actId="478"/>
          <ac:spMkLst>
            <pc:docMk/>
            <pc:sldMk cId="1428689385" sldId="343"/>
            <ac:spMk id="2" creationId="{0AF6820C-1975-678D-EB66-E4E8154235B3}"/>
          </ac:spMkLst>
        </pc:spChg>
        <pc:spChg chg="add mod">
          <ac:chgData name="林彥成" userId="cafb3d6f-2266-446d-9aa6-adf6cf28297a" providerId="ADAL" clId="{5B5EC075-21CC-4091-BC38-45A91EFAC8EB}" dt="2022-12-26T20:49:39.842" v="5265" actId="20577"/>
          <ac:spMkLst>
            <pc:docMk/>
            <pc:sldMk cId="1428689385" sldId="343"/>
            <ac:spMk id="9" creationId="{3FB547EC-ABA2-FFBB-57C2-23F3BE985876}"/>
          </ac:spMkLst>
        </pc:spChg>
        <pc:spChg chg="add del mod">
          <ac:chgData name="林彥成" userId="cafb3d6f-2266-446d-9aa6-adf6cf28297a" providerId="ADAL" clId="{5B5EC075-21CC-4091-BC38-45A91EFAC8EB}" dt="2022-12-26T20:49:05.198" v="5244"/>
          <ac:spMkLst>
            <pc:docMk/>
            <pc:sldMk cId="1428689385" sldId="343"/>
            <ac:spMk id="10" creationId="{12550673-9D17-1001-AE75-89C29A5371C6}"/>
          </ac:spMkLst>
        </pc:spChg>
        <pc:graphicFrameChg chg="add del mod">
          <ac:chgData name="林彥成" userId="cafb3d6f-2266-446d-9aa6-adf6cf28297a" providerId="ADAL" clId="{5B5EC075-21CC-4091-BC38-45A91EFAC8EB}" dt="2022-12-26T12:10:19.401" v="3575" actId="478"/>
          <ac:graphicFrameMkLst>
            <pc:docMk/>
            <pc:sldMk cId="1428689385" sldId="343"/>
            <ac:graphicFrameMk id="6" creationId="{07B3D85A-D1F7-648F-934A-A95479DC0560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17.751" v="5130"/>
          <ac:graphicFrameMkLst>
            <pc:docMk/>
            <pc:sldMk cId="1428689385" sldId="343"/>
            <ac:graphicFrameMk id="6" creationId="{A0D53BEE-C275-0C63-5D33-F8852A9B478A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17.501" v="5129" actId="478"/>
          <ac:graphicFrameMkLst>
            <pc:docMk/>
            <pc:sldMk cId="1428689385" sldId="343"/>
            <ac:graphicFrameMk id="7" creationId="{41AB6381-527D-A15B-2942-511386F3AB84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50:10.587" v="5279" actId="20577"/>
        <pc:sldMkLst>
          <pc:docMk/>
          <pc:sldMk cId="216467089" sldId="344"/>
        </pc:sldMkLst>
        <pc:spChg chg="mod">
          <ac:chgData name="林彥成" userId="cafb3d6f-2266-446d-9aa6-adf6cf28297a" providerId="ADAL" clId="{5B5EC075-21CC-4091-BC38-45A91EFAC8EB}" dt="2022-12-26T20:50:10.587" v="5279" actId="20577"/>
          <ac:spMkLst>
            <pc:docMk/>
            <pc:sldMk cId="216467089" sldId="344"/>
            <ac:spMk id="2" creationId="{B5C1FD60-2DC1-61E2-BA35-826F74C4231F}"/>
          </ac:spMkLst>
        </pc:spChg>
        <pc:graphicFrameChg chg="add del mod">
          <ac:chgData name="林彥成" userId="cafb3d6f-2266-446d-9aa6-adf6cf28297a" providerId="ADAL" clId="{5B5EC075-21CC-4091-BC38-45A91EFAC8EB}" dt="2022-12-26T12:10:23.595" v="3577" actId="478"/>
          <ac:graphicFrameMkLst>
            <pc:docMk/>
            <pc:sldMk cId="216467089" sldId="344"/>
            <ac:graphicFrameMk id="6" creationId="{6B65F715-B944-0DBE-7866-90288B0B1FFA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22.110" v="5132"/>
          <ac:graphicFrameMkLst>
            <pc:docMk/>
            <pc:sldMk cId="216467089" sldId="344"/>
            <ac:graphicFrameMk id="6" creationId="{EEBD20DF-1C36-71EC-91C8-4A6AAF7BAEC2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21.872" v="5131" actId="478"/>
          <ac:graphicFrameMkLst>
            <pc:docMk/>
            <pc:sldMk cId="216467089" sldId="344"/>
            <ac:graphicFrameMk id="7" creationId="{259FF1DF-EC64-4CE2-882C-9995A45919F7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50:04.353" v="5275" actId="20577"/>
        <pc:sldMkLst>
          <pc:docMk/>
          <pc:sldMk cId="1733516875" sldId="345"/>
        </pc:sldMkLst>
        <pc:spChg chg="mod">
          <ac:chgData name="林彥成" userId="cafb3d6f-2266-446d-9aa6-adf6cf28297a" providerId="ADAL" clId="{5B5EC075-21CC-4091-BC38-45A91EFAC8EB}" dt="2022-12-26T20:50:04.353" v="5275" actId="20577"/>
          <ac:spMkLst>
            <pc:docMk/>
            <pc:sldMk cId="1733516875" sldId="345"/>
            <ac:spMk id="2" creationId="{0908E242-46FA-AB21-4715-A5F3CF1A322B}"/>
          </ac:spMkLst>
        </pc:spChg>
        <pc:graphicFrameChg chg="add mod">
          <ac:chgData name="林彥成" userId="cafb3d6f-2266-446d-9aa6-adf6cf28297a" providerId="ADAL" clId="{5B5EC075-21CC-4091-BC38-45A91EFAC8EB}" dt="2022-12-26T20:41:25.597" v="5134"/>
          <ac:graphicFrameMkLst>
            <pc:docMk/>
            <pc:sldMk cId="1733516875" sldId="345"/>
            <ac:graphicFrameMk id="6" creationId="{0A802138-1444-7508-97D1-2E3CA423001C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12:10:27.982" v="3579" actId="478"/>
          <ac:graphicFrameMkLst>
            <pc:docMk/>
            <pc:sldMk cId="1733516875" sldId="345"/>
            <ac:graphicFrameMk id="6" creationId="{50B722F4-0EBE-F73E-61F3-B761410C0A9C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25.372" v="5133" actId="478"/>
          <ac:graphicFrameMkLst>
            <pc:docMk/>
            <pc:sldMk cId="1733516875" sldId="345"/>
            <ac:graphicFrameMk id="7" creationId="{51C2AA11-4F61-79FD-767B-2E2587DE804E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41:29.404" v="5136"/>
        <pc:sldMkLst>
          <pc:docMk/>
          <pc:sldMk cId="4062208905" sldId="346"/>
        </pc:sldMkLst>
        <pc:spChg chg="add mod">
          <ac:chgData name="林彥成" userId="cafb3d6f-2266-446d-9aa6-adf6cf28297a" providerId="ADAL" clId="{5B5EC075-21CC-4091-BC38-45A91EFAC8EB}" dt="2022-12-26T20:37:23.560" v="5063" actId="207"/>
          <ac:spMkLst>
            <pc:docMk/>
            <pc:sldMk cId="4062208905" sldId="346"/>
            <ac:spMk id="6" creationId="{1B30A214-7334-2E8F-0DA5-91D96C62617C}"/>
          </ac:spMkLst>
        </pc:spChg>
        <pc:spChg chg="add mod">
          <ac:chgData name="林彥成" userId="cafb3d6f-2266-446d-9aa6-adf6cf28297a" providerId="ADAL" clId="{5B5EC075-21CC-4091-BC38-45A91EFAC8EB}" dt="2022-12-26T20:37:28.917" v="5065" actId="207"/>
          <ac:spMkLst>
            <pc:docMk/>
            <pc:sldMk cId="4062208905" sldId="346"/>
            <ac:spMk id="8" creationId="{F1FB4D84-B8B4-E7D7-1457-2B52EFE1A057}"/>
          </ac:spMkLst>
        </pc:spChg>
        <pc:spChg chg="add mod">
          <ac:chgData name="林彥成" userId="cafb3d6f-2266-446d-9aa6-adf6cf28297a" providerId="ADAL" clId="{5B5EC075-21CC-4091-BC38-45A91EFAC8EB}" dt="2022-12-26T20:37:26.007" v="5064" actId="207"/>
          <ac:spMkLst>
            <pc:docMk/>
            <pc:sldMk cId="4062208905" sldId="346"/>
            <ac:spMk id="10" creationId="{C80A71C3-772D-109F-38B0-1002DBEA1A1A}"/>
          </ac:spMkLst>
        </pc:spChg>
        <pc:spChg chg="add del mod">
          <ac:chgData name="林彥成" userId="cafb3d6f-2266-446d-9aa6-adf6cf28297a" providerId="ADAL" clId="{5B5EC075-21CC-4091-BC38-45A91EFAC8EB}" dt="2022-12-26T12:03:20.305" v="3483" actId="478"/>
          <ac:spMkLst>
            <pc:docMk/>
            <pc:sldMk cId="4062208905" sldId="346"/>
            <ac:spMk id="11" creationId="{B72A8ED6-E33B-27E0-6D19-CF21C784631D}"/>
          </ac:spMkLst>
        </pc:spChg>
        <pc:spChg chg="add mod">
          <ac:chgData name="林彥成" userId="cafb3d6f-2266-446d-9aa6-adf6cf28297a" providerId="ADAL" clId="{5B5EC075-21CC-4091-BC38-45A91EFAC8EB}" dt="2022-12-26T12:03:34.339" v="3494" actId="1076"/>
          <ac:spMkLst>
            <pc:docMk/>
            <pc:sldMk cId="4062208905" sldId="346"/>
            <ac:spMk id="13" creationId="{92A0FA47-F6AC-7EBB-AA6D-DF622364737E}"/>
          </ac:spMkLst>
        </pc:spChg>
        <pc:graphicFrameChg chg="add mod">
          <ac:chgData name="林彥成" userId="cafb3d6f-2266-446d-9aa6-adf6cf28297a" providerId="ADAL" clId="{5B5EC075-21CC-4091-BC38-45A91EFAC8EB}" dt="2022-12-26T20:41:29.404" v="5136"/>
          <ac:graphicFrameMkLst>
            <pc:docMk/>
            <pc:sldMk cId="4062208905" sldId="346"/>
            <ac:graphicFrameMk id="5" creationId="{9EFBA495-0851-944D-18B4-B9FC6C85D8F4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12:10:31.743" v="3581" actId="478"/>
          <ac:graphicFrameMkLst>
            <pc:docMk/>
            <pc:sldMk cId="4062208905" sldId="346"/>
            <ac:graphicFrameMk id="14" creationId="{6CFD6DAC-9B66-327E-11B0-F847475D88D8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28.995" v="5135" actId="478"/>
          <ac:graphicFrameMkLst>
            <pc:docMk/>
            <pc:sldMk cId="4062208905" sldId="346"/>
            <ac:graphicFrameMk id="15" creationId="{6A044790-3110-93AA-726C-C046FA79E9A9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41:41.561" v="5138"/>
        <pc:sldMkLst>
          <pc:docMk/>
          <pc:sldMk cId="2504637936" sldId="347"/>
        </pc:sldMkLst>
        <pc:spChg chg="add del mod">
          <ac:chgData name="林彥成" userId="cafb3d6f-2266-446d-9aa6-adf6cf28297a" providerId="ADAL" clId="{5B5EC075-21CC-4091-BC38-45A91EFAC8EB}" dt="2022-12-26T12:03:46.818" v="3495" actId="478"/>
          <ac:spMkLst>
            <pc:docMk/>
            <pc:sldMk cId="2504637936" sldId="347"/>
            <ac:spMk id="5" creationId="{1B419C10-CC66-9078-32A8-089FC1A9830D}"/>
          </ac:spMkLst>
        </pc:spChg>
        <pc:spChg chg="add mod">
          <ac:chgData name="林彥成" userId="cafb3d6f-2266-446d-9aa6-adf6cf28297a" providerId="ADAL" clId="{5B5EC075-21CC-4091-BC38-45A91EFAC8EB}" dt="2022-12-26T12:03:47.623" v="3496"/>
          <ac:spMkLst>
            <pc:docMk/>
            <pc:sldMk cId="2504637936" sldId="347"/>
            <ac:spMk id="6" creationId="{D2FBDDC9-9115-6978-3858-1407489F1BD3}"/>
          </ac:spMkLst>
        </pc:spChg>
        <pc:graphicFrameChg chg="add mod">
          <ac:chgData name="林彥成" userId="cafb3d6f-2266-446d-9aa6-adf6cf28297a" providerId="ADAL" clId="{5B5EC075-21CC-4091-BC38-45A91EFAC8EB}" dt="2022-12-26T20:41:41.561" v="5138"/>
          <ac:graphicFrameMkLst>
            <pc:docMk/>
            <pc:sldMk cId="2504637936" sldId="347"/>
            <ac:graphicFrameMk id="5" creationId="{C729B5EE-9622-9615-5B08-C0355696FD33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12:10:35.958" v="3583" actId="478"/>
          <ac:graphicFrameMkLst>
            <pc:docMk/>
            <pc:sldMk cId="2504637936" sldId="347"/>
            <ac:graphicFrameMk id="7" creationId="{1DE3C4F1-C17F-BEBF-2D84-3935FB46F8B8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41.185" v="5137" actId="478"/>
          <ac:graphicFrameMkLst>
            <pc:docMk/>
            <pc:sldMk cId="2504637936" sldId="347"/>
            <ac:graphicFrameMk id="8" creationId="{0852FFEA-1111-F48A-75DC-68C6ED1BCA02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6T20:41:46.140" v="5140"/>
        <pc:sldMkLst>
          <pc:docMk/>
          <pc:sldMk cId="2812747423" sldId="348"/>
        </pc:sldMkLst>
        <pc:spChg chg="add mod">
          <ac:chgData name="林彥成" userId="cafb3d6f-2266-446d-9aa6-adf6cf28297a" providerId="ADAL" clId="{5B5EC075-21CC-4091-BC38-45A91EFAC8EB}" dt="2022-12-26T20:37:33.803" v="5066" actId="207"/>
          <ac:spMkLst>
            <pc:docMk/>
            <pc:sldMk cId="2812747423" sldId="348"/>
            <ac:spMk id="6" creationId="{5C368ADE-5D79-561E-873F-7664033EB38E}"/>
          </ac:spMkLst>
        </pc:spChg>
        <pc:spChg chg="add del mod">
          <ac:chgData name="林彥成" userId="cafb3d6f-2266-446d-9aa6-adf6cf28297a" providerId="ADAL" clId="{5B5EC075-21CC-4091-BC38-45A91EFAC8EB}" dt="2022-12-26T12:03:49.927" v="3497" actId="478"/>
          <ac:spMkLst>
            <pc:docMk/>
            <pc:sldMk cId="2812747423" sldId="348"/>
            <ac:spMk id="7" creationId="{0A9539A7-8AB7-4DEE-DC78-F3E6663DAD8C}"/>
          </ac:spMkLst>
        </pc:spChg>
        <pc:spChg chg="add mod">
          <ac:chgData name="林彥成" userId="cafb3d6f-2266-446d-9aa6-adf6cf28297a" providerId="ADAL" clId="{5B5EC075-21CC-4091-BC38-45A91EFAC8EB}" dt="2022-12-26T12:03:50.835" v="3498"/>
          <ac:spMkLst>
            <pc:docMk/>
            <pc:sldMk cId="2812747423" sldId="348"/>
            <ac:spMk id="8" creationId="{F59B554E-4F8B-BD12-93A7-0ECDC9233467}"/>
          </ac:spMkLst>
        </pc:spChg>
        <pc:graphicFrameChg chg="add mod">
          <ac:chgData name="林彥成" userId="cafb3d6f-2266-446d-9aa6-adf6cf28297a" providerId="ADAL" clId="{5B5EC075-21CC-4091-BC38-45A91EFAC8EB}" dt="2022-12-26T20:41:46.140" v="5140"/>
          <ac:graphicFrameMkLst>
            <pc:docMk/>
            <pc:sldMk cId="2812747423" sldId="348"/>
            <ac:graphicFrameMk id="5" creationId="{70E00376-5097-7213-C283-606718639E37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12:10:43.108" v="3586" actId="478"/>
          <ac:graphicFrameMkLst>
            <pc:docMk/>
            <pc:sldMk cId="2812747423" sldId="348"/>
            <ac:graphicFrameMk id="9" creationId="{921F636E-BD1D-D99C-708B-F2523F30ABA6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45.882" v="5139" actId="478"/>
          <ac:graphicFrameMkLst>
            <pc:docMk/>
            <pc:sldMk cId="2812747423" sldId="348"/>
            <ac:graphicFrameMk id="10" creationId="{319FE9B2-5B2F-0317-58CD-A7A0F6CF4CAF}"/>
          </ac:graphicFrameMkLst>
        </pc:graphicFrameChg>
        <pc:picChg chg="mod">
          <ac:chgData name="林彥成" userId="cafb3d6f-2266-446d-9aa6-adf6cf28297a" providerId="ADAL" clId="{5B5EC075-21CC-4091-BC38-45A91EFAC8EB}" dt="2022-12-26T12:02:05.241" v="3468" actId="1076"/>
          <ac:picMkLst>
            <pc:docMk/>
            <pc:sldMk cId="2812747423" sldId="348"/>
            <ac:picMk id="4" creationId="{864405A0-E61F-F760-2B03-B6735E98FCD8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1:51.594" v="5143"/>
        <pc:sldMkLst>
          <pc:docMk/>
          <pc:sldMk cId="941116471" sldId="349"/>
        </pc:sldMkLst>
        <pc:spChg chg="add del mod">
          <ac:chgData name="林彥成" userId="cafb3d6f-2266-446d-9aa6-adf6cf28297a" providerId="ADAL" clId="{5B5EC075-21CC-4091-BC38-45A91EFAC8EB}" dt="2022-12-26T12:03:52.812" v="3499" actId="478"/>
          <ac:spMkLst>
            <pc:docMk/>
            <pc:sldMk cId="941116471" sldId="349"/>
            <ac:spMk id="5" creationId="{CF332E53-5630-D250-D5B8-62434C54E385}"/>
          </ac:spMkLst>
        </pc:spChg>
        <pc:spChg chg="add mod">
          <ac:chgData name="林彥成" userId="cafb3d6f-2266-446d-9aa6-adf6cf28297a" providerId="ADAL" clId="{5B5EC075-21CC-4091-BC38-45A91EFAC8EB}" dt="2022-12-26T12:03:53.663" v="3500"/>
          <ac:spMkLst>
            <pc:docMk/>
            <pc:sldMk cId="941116471" sldId="349"/>
            <ac:spMk id="6" creationId="{3A93F25D-2E1D-F21C-5260-C1187CFDB95F}"/>
          </ac:spMkLst>
        </pc:spChg>
        <pc:graphicFrameChg chg="add mod">
          <ac:chgData name="林彥成" userId="cafb3d6f-2266-446d-9aa6-adf6cf28297a" providerId="ADAL" clId="{5B5EC075-21CC-4091-BC38-45A91EFAC8EB}" dt="2022-12-26T20:41:51.594" v="5143"/>
          <ac:graphicFrameMkLst>
            <pc:docMk/>
            <pc:sldMk cId="941116471" sldId="349"/>
            <ac:graphicFrameMk id="5" creationId="{E00465EF-2124-572C-7086-CB232F6534DD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12:10:47.001" v="3588" actId="478"/>
          <ac:graphicFrameMkLst>
            <pc:docMk/>
            <pc:sldMk cId="941116471" sldId="349"/>
            <ac:graphicFrameMk id="7" creationId="{E597083F-A983-F826-B6A9-52F397469CF6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1:51.321" v="5142" actId="478"/>
          <ac:graphicFrameMkLst>
            <pc:docMk/>
            <pc:sldMk cId="941116471" sldId="349"/>
            <ac:graphicFrameMk id="8" creationId="{82F5D492-2A80-0B57-B935-C8EBE44E6CB4}"/>
          </ac:graphicFrameMkLst>
        </pc:graphicFrameChg>
      </pc:sldChg>
      <pc:sldChg chg="addSp delSp modSp new mod">
        <pc:chgData name="林彥成" userId="cafb3d6f-2266-446d-9aa6-adf6cf28297a" providerId="ADAL" clId="{5B5EC075-21CC-4091-BC38-45A91EFAC8EB}" dt="2022-12-27T10:40:40.547" v="6590" actId="1076"/>
        <pc:sldMkLst>
          <pc:docMk/>
          <pc:sldMk cId="2249018079" sldId="350"/>
        </pc:sldMkLst>
        <pc:spChg chg="mod">
          <ac:chgData name="林彥成" userId="cafb3d6f-2266-446d-9aa6-adf6cf28297a" providerId="ADAL" clId="{5B5EC075-21CC-4091-BC38-45A91EFAC8EB}" dt="2022-12-26T19:31:38.617" v="3709" actId="20577"/>
          <ac:spMkLst>
            <pc:docMk/>
            <pc:sldMk cId="2249018079" sldId="350"/>
            <ac:spMk id="3" creationId="{8F1DE6E1-F994-6AAE-E143-B6731AD9F0A2}"/>
          </ac:spMkLst>
        </pc:spChg>
        <pc:graphicFrameChg chg="add del mod">
          <ac:chgData name="林彥成" userId="cafb3d6f-2266-446d-9aa6-adf6cf28297a" providerId="ADAL" clId="{5B5EC075-21CC-4091-BC38-45A91EFAC8EB}" dt="2022-12-26T12:10:52.266" v="3590" actId="478"/>
          <ac:graphicFrameMkLst>
            <pc:docMk/>
            <pc:sldMk cId="2249018079" sldId="350"/>
            <ac:graphicFrameMk id="4" creationId="{1326D3D8-BDCE-31AF-32F9-CDB6A1FB2283}"/>
          </ac:graphicFrameMkLst>
        </pc:graphicFrameChg>
        <pc:graphicFrameChg chg="add del mod">
          <ac:chgData name="林彥成" userId="cafb3d6f-2266-446d-9aa6-adf6cf28297a" providerId="ADAL" clId="{5B5EC075-21CC-4091-BC38-45A91EFAC8EB}" dt="2022-12-26T20:42:17.221" v="5154" actId="478"/>
          <ac:graphicFrameMkLst>
            <pc:docMk/>
            <pc:sldMk cId="2249018079" sldId="350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17.410" v="5155"/>
          <ac:graphicFrameMkLst>
            <pc:docMk/>
            <pc:sldMk cId="2249018079" sldId="350"/>
            <ac:graphicFrameMk id="8" creationId="{6661C09F-FC21-CCED-18FD-307E20937638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40.547" v="6590" actId="1076"/>
          <ac:picMkLst>
            <pc:docMk/>
            <pc:sldMk cId="2249018079" sldId="350"/>
            <ac:picMk id="6" creationId="{5D415FB2-A7B0-397C-9E63-6DC3147632F1}"/>
          </ac:picMkLst>
        </pc:picChg>
        <pc:picChg chg="add mod modCrop">
          <ac:chgData name="林彥成" userId="cafb3d6f-2266-446d-9aa6-adf6cf28297a" providerId="ADAL" clId="{5B5EC075-21CC-4091-BC38-45A91EFAC8EB}" dt="2022-12-26T19:31:23.860" v="3702" actId="732"/>
          <ac:picMkLst>
            <pc:docMk/>
            <pc:sldMk cId="2249018079" sldId="350"/>
            <ac:picMk id="7" creationId="{75B3501D-CFB2-E5E0-01A1-769C86366FF6}"/>
          </ac:picMkLst>
        </pc:picChg>
      </pc:sldChg>
      <pc:sldChg chg="add del">
        <pc:chgData name="林彥成" userId="cafb3d6f-2266-446d-9aa6-adf6cf28297a" providerId="ADAL" clId="{5B5EC075-21CC-4091-BC38-45A91EFAC8EB}" dt="2022-12-26T12:04:01.746" v="3501" actId="47"/>
        <pc:sldMkLst>
          <pc:docMk/>
          <pc:sldMk cId="4205676574" sldId="350"/>
        </pc:sldMkLst>
      </pc:sldChg>
      <pc:sldChg chg="addSp delSp modSp add mod">
        <pc:chgData name="林彥成" userId="cafb3d6f-2266-446d-9aa6-adf6cf28297a" providerId="ADAL" clId="{5B5EC075-21CC-4091-BC38-45A91EFAC8EB}" dt="2022-12-26T20:41:04.352" v="5124" actId="207"/>
        <pc:sldMkLst>
          <pc:docMk/>
          <pc:sldMk cId="3015574871" sldId="351"/>
        </pc:sldMkLst>
        <pc:spChg chg="mod">
          <ac:chgData name="林彥成" userId="cafb3d6f-2266-446d-9aa6-adf6cf28297a" providerId="ADAL" clId="{5B5EC075-21CC-4091-BC38-45A91EFAC8EB}" dt="2022-12-26T17:51:54.655" v="3677" actId="20577"/>
          <ac:spMkLst>
            <pc:docMk/>
            <pc:sldMk cId="3015574871" sldId="351"/>
            <ac:spMk id="2" creationId="{1288B6F3-220B-8907-2486-F7CFF6C14427}"/>
          </ac:spMkLst>
        </pc:spChg>
        <pc:spChg chg="del mod">
          <ac:chgData name="林彥成" userId="cafb3d6f-2266-446d-9aa6-adf6cf28297a" providerId="ADAL" clId="{5B5EC075-21CC-4091-BC38-45A91EFAC8EB}" dt="2022-12-26T17:44:14.221" v="3624" actId="478"/>
          <ac:spMkLst>
            <pc:docMk/>
            <pc:sldMk cId="3015574871" sldId="351"/>
            <ac:spMk id="3" creationId="{DFA552E7-AEB7-8052-E1D5-54E238B768E4}"/>
          </ac:spMkLst>
        </pc:spChg>
        <pc:spChg chg="del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4" creationId="{E8CBC630-8241-1E05-80A8-20A5D5E21D84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6" creationId="{9274DA0A-EC3B-7631-B544-2DDA34DBE096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7" creationId="{D5E26F4B-3CA4-A8CF-58DF-5F1132EDA98A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8" creationId="{A953D8D6-888F-ACB5-0498-D7A7E9BC3797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9" creationId="{32847B60-0355-F864-274F-9AF2D3930563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10" creationId="{16B12675-D80E-674B-A33C-825AE551B5F8}"/>
          </ac:spMkLst>
        </pc:spChg>
        <pc:spChg chg="add mod">
          <ac:chgData name="林彥成" userId="cafb3d6f-2266-446d-9aa6-adf6cf28297a" providerId="ADAL" clId="{5B5EC075-21CC-4091-BC38-45A91EFAC8EB}" dt="2022-12-26T17:51:19.160" v="3675" actId="1076"/>
          <ac:spMkLst>
            <pc:docMk/>
            <pc:sldMk cId="3015574871" sldId="351"/>
            <ac:spMk id="11" creationId="{3114E061-3BCD-64EE-26CF-1A59E1020E72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2" creationId="{2149A75B-2A8C-B4AE-EA1D-3885FDE2649A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3" creationId="{0749D78E-9555-4E19-6ACA-95B61457A478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4" creationId="{B5A38477-A682-CFAD-979A-D2A059D905A6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5" creationId="{6E4867EA-2FCF-EE3A-2837-21D24FF34754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6" creationId="{F34F789C-3CAF-0EFA-B947-5037E668B55B}"/>
          </ac:spMkLst>
        </pc:spChg>
        <pc:spChg chg="add del mod">
          <ac:chgData name="林彥成" userId="cafb3d6f-2266-446d-9aa6-adf6cf28297a" providerId="ADAL" clId="{5B5EC075-21CC-4091-BC38-45A91EFAC8EB}" dt="2022-12-26T17:44:02.471" v="3619" actId="478"/>
          <ac:spMkLst>
            <pc:docMk/>
            <pc:sldMk cId="3015574871" sldId="351"/>
            <ac:spMk id="17" creationId="{900AB833-EB78-E1A9-68EB-62C81BF5C26A}"/>
          </ac:spMkLst>
        </pc:spChg>
        <pc:graphicFrameChg chg="add mod modGraphic">
          <ac:chgData name="林彥成" userId="cafb3d6f-2266-446d-9aa6-adf6cf28297a" providerId="ADAL" clId="{5B5EC075-21CC-4091-BC38-45A91EFAC8EB}" dt="2022-12-26T20:41:04.352" v="5124" actId="207"/>
          <ac:graphicFrameMkLst>
            <pc:docMk/>
            <pc:sldMk cId="3015574871" sldId="351"/>
            <ac:graphicFrameMk id="18" creationId="{6113A76D-F0B7-7F86-6541-469E9E5EAFCA}"/>
          </ac:graphicFrameMkLst>
        </pc:graphicFrameChg>
        <pc:picChg chg="add del mod">
          <ac:chgData name="林彥成" userId="cafb3d6f-2266-446d-9aa6-adf6cf28297a" providerId="ADAL" clId="{5B5EC075-21CC-4091-BC38-45A91EFAC8EB}" dt="2022-12-26T17:44:02.471" v="3619" actId="478"/>
          <ac:picMkLst>
            <pc:docMk/>
            <pc:sldMk cId="3015574871" sldId="351"/>
            <ac:picMk id="5" creationId="{F7A33527-F64C-02D0-902A-FC40BE370121}"/>
          </ac:picMkLst>
        </pc:picChg>
        <pc:picChg chg="add del mod">
          <ac:chgData name="林彥成" userId="cafb3d6f-2266-446d-9aa6-adf6cf28297a" providerId="ADAL" clId="{5B5EC075-21CC-4091-BC38-45A91EFAC8EB}" dt="2022-12-26T17:43:51.498" v="3614"/>
          <ac:picMkLst>
            <pc:docMk/>
            <pc:sldMk cId="3015574871" sldId="351"/>
            <ac:picMk id="19" creationId="{601D1962-941C-6918-5897-FD6BE98F531F}"/>
          </ac:picMkLst>
        </pc:picChg>
        <pc:picChg chg="add del mod">
          <ac:chgData name="林彥成" userId="cafb3d6f-2266-446d-9aa6-adf6cf28297a" providerId="ADAL" clId="{5B5EC075-21CC-4091-BC38-45A91EFAC8EB}" dt="2022-12-26T17:49:04.780" v="3638" actId="478"/>
          <ac:picMkLst>
            <pc:docMk/>
            <pc:sldMk cId="3015574871" sldId="351"/>
            <ac:picMk id="21" creationId="{6890A7E7-27A8-B3CC-3507-9F6BD5D506B9}"/>
          </ac:picMkLst>
        </pc:picChg>
        <pc:picChg chg="add mod">
          <ac:chgData name="林彥成" userId="cafb3d6f-2266-446d-9aa6-adf6cf28297a" providerId="ADAL" clId="{5B5EC075-21CC-4091-BC38-45A91EFAC8EB}" dt="2022-12-26T17:51:19.160" v="3675" actId="1076"/>
          <ac:picMkLst>
            <pc:docMk/>
            <pc:sldMk cId="3015574871" sldId="351"/>
            <ac:picMk id="23" creationId="{3439E700-B9F9-8E5A-ABD1-ABE8E4F6B3F9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1:55.648" v="5145"/>
        <pc:sldMkLst>
          <pc:docMk/>
          <pc:sldMk cId="2131068082" sldId="352"/>
        </pc:sldMkLst>
        <pc:spChg chg="mod">
          <ac:chgData name="林彥成" userId="cafb3d6f-2266-446d-9aa6-adf6cf28297a" providerId="ADAL" clId="{5B5EC075-21CC-4091-BC38-45A91EFAC8EB}" dt="2022-12-26T20:37:43.155" v="5069" actId="207"/>
          <ac:spMkLst>
            <pc:docMk/>
            <pc:sldMk cId="2131068082" sldId="352"/>
            <ac:spMk id="2" creationId="{69870D6C-1CC8-815F-B609-1560A2B06F60}"/>
          </ac:spMkLst>
        </pc:spChg>
        <pc:spChg chg="add mod">
          <ac:chgData name="林彥成" userId="cafb3d6f-2266-446d-9aa6-adf6cf28297a" providerId="ADAL" clId="{5B5EC075-21CC-4091-BC38-45A91EFAC8EB}" dt="2022-12-26T20:37:40.740" v="5068" actId="207"/>
          <ac:spMkLst>
            <pc:docMk/>
            <pc:sldMk cId="2131068082" sldId="352"/>
            <ac:spMk id="5" creationId="{BD7F7BBD-FAE4-73D6-3A27-886A42EB130C}"/>
          </ac:spMkLst>
        </pc:spChg>
        <pc:spChg chg="del">
          <ac:chgData name="林彥成" userId="cafb3d6f-2266-446d-9aa6-adf6cf28297a" providerId="ADAL" clId="{5B5EC075-21CC-4091-BC38-45A91EFAC8EB}" dt="2022-12-26T19:34:10.174" v="3712" actId="478"/>
          <ac:spMkLst>
            <pc:docMk/>
            <pc:sldMk cId="2131068082" sldId="352"/>
            <ac:spMk id="6" creationId="{3A93F25D-2E1D-F21C-5260-C1187CFDB95F}"/>
          </ac:spMkLst>
        </pc:spChg>
        <pc:spChg chg="add del">
          <ac:chgData name="林彥成" userId="cafb3d6f-2266-446d-9aa6-adf6cf28297a" providerId="ADAL" clId="{5B5EC075-21CC-4091-BC38-45A91EFAC8EB}" dt="2022-12-26T19:38:18.347" v="3865"/>
          <ac:spMkLst>
            <pc:docMk/>
            <pc:sldMk cId="2131068082" sldId="352"/>
            <ac:spMk id="7" creationId="{B466FEC2-6C29-92DD-D14E-13B806B4241F}"/>
          </ac:spMkLst>
        </pc:spChg>
        <pc:spChg chg="add del">
          <ac:chgData name="林彥成" userId="cafb3d6f-2266-446d-9aa6-adf6cf28297a" providerId="ADAL" clId="{5B5EC075-21CC-4091-BC38-45A91EFAC8EB}" dt="2022-12-26T19:38:20.733" v="3867"/>
          <ac:spMkLst>
            <pc:docMk/>
            <pc:sldMk cId="2131068082" sldId="352"/>
            <ac:spMk id="9" creationId="{FF0FACAA-F5A3-6701-2F91-9E2394369E39}"/>
          </ac:spMkLst>
        </pc:spChg>
        <pc:graphicFrameChg chg="del">
          <ac:chgData name="林彥成" userId="cafb3d6f-2266-446d-9aa6-adf6cf28297a" providerId="ADAL" clId="{5B5EC075-21CC-4091-BC38-45A91EFAC8EB}" dt="2022-12-26T20:41:55.438" v="5144" actId="478"/>
          <ac:graphicFrameMkLst>
            <pc:docMk/>
            <pc:sldMk cId="2131068082" sldId="352"/>
            <ac:graphicFrameMk id="8" creationId="{82F5D492-2A80-0B57-B935-C8EBE44E6CB4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55.648" v="5145"/>
          <ac:graphicFrameMkLst>
            <pc:docMk/>
            <pc:sldMk cId="2131068082" sldId="352"/>
            <ac:graphicFrameMk id="10" creationId="{9E3C101E-0DC9-CD2A-2F5A-82D6B00DA8B7}"/>
          </ac:graphicFrameMkLst>
        </pc:graphicFrameChg>
        <pc:picChg chg="del">
          <ac:chgData name="林彥成" userId="cafb3d6f-2266-446d-9aa6-adf6cf28297a" providerId="ADAL" clId="{5B5EC075-21CC-4091-BC38-45A91EFAC8EB}" dt="2022-12-26T19:34:08.995" v="3711" actId="478"/>
          <ac:picMkLst>
            <pc:docMk/>
            <pc:sldMk cId="2131068082" sldId="352"/>
            <ac:picMk id="3" creationId="{E9F98FAE-8B59-8658-1038-530ADA7B20B6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1:58.988" v="5147"/>
        <pc:sldMkLst>
          <pc:docMk/>
          <pc:sldMk cId="1177737113" sldId="353"/>
        </pc:sldMkLst>
        <pc:spChg chg="mod">
          <ac:chgData name="林彥成" userId="cafb3d6f-2266-446d-9aa6-adf6cf28297a" providerId="ADAL" clId="{5B5EC075-21CC-4091-BC38-45A91EFAC8EB}" dt="2022-12-26T19:47:00.505" v="4358" actId="20577"/>
          <ac:spMkLst>
            <pc:docMk/>
            <pc:sldMk cId="1177737113" sldId="353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1:58.755" v="5146" actId="478"/>
          <ac:graphicFrameMkLst>
            <pc:docMk/>
            <pc:sldMk cId="1177737113" sldId="353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1:58.988" v="5147"/>
          <ac:graphicFrameMkLst>
            <pc:docMk/>
            <pc:sldMk cId="1177737113" sldId="353"/>
            <ac:graphicFrameMk id="10" creationId="{0EA39B51-FC49-B8C3-7669-28E0FFF6D5B0}"/>
          </ac:graphicFrameMkLst>
        </pc:graphicFrameChg>
        <pc:picChg chg="del">
          <ac:chgData name="林彥成" userId="cafb3d6f-2266-446d-9aa6-adf6cf28297a" providerId="ADAL" clId="{5B5EC075-21CC-4091-BC38-45A91EFAC8EB}" dt="2022-12-26T19:49:17.096" v="4373" actId="478"/>
          <ac:picMkLst>
            <pc:docMk/>
            <pc:sldMk cId="1177737113" sldId="353"/>
            <ac:picMk id="6" creationId="{5D415FB2-A7B0-397C-9E63-6DC3147632F1}"/>
          </ac:picMkLst>
        </pc:picChg>
        <pc:picChg chg="mod">
          <ac:chgData name="林彥成" userId="cafb3d6f-2266-446d-9aa6-adf6cf28297a" providerId="ADAL" clId="{5B5EC075-21CC-4091-BC38-45A91EFAC8EB}" dt="2022-12-26T19:49:48.259" v="4377" actId="1076"/>
          <ac:picMkLst>
            <pc:docMk/>
            <pc:sldMk cId="1177737113" sldId="353"/>
            <ac:picMk id="7" creationId="{75B3501D-CFB2-E5E0-01A1-769C86366FF6}"/>
          </ac:picMkLst>
        </pc:picChg>
        <pc:picChg chg="add mod ord modCrop">
          <ac:chgData name="林彥成" userId="cafb3d6f-2266-446d-9aa6-adf6cf28297a" providerId="ADAL" clId="{5B5EC075-21CC-4091-BC38-45A91EFAC8EB}" dt="2022-12-26T19:50:33.859" v="4381" actId="14100"/>
          <ac:picMkLst>
            <pc:docMk/>
            <pc:sldMk cId="1177737113" sldId="353"/>
            <ac:picMk id="8" creationId="{9EA75811-D14A-0992-08A7-88A63EBD39F7}"/>
          </ac:picMkLst>
        </pc:picChg>
        <pc:picChg chg="add del mod ord modCrop">
          <ac:chgData name="林彥成" userId="cafb3d6f-2266-446d-9aa6-adf6cf28297a" providerId="ADAL" clId="{5B5EC075-21CC-4091-BC38-45A91EFAC8EB}" dt="2022-12-26T19:49:19.620" v="4375" actId="478"/>
          <ac:picMkLst>
            <pc:docMk/>
            <pc:sldMk cId="1177737113" sldId="353"/>
            <ac:picMk id="9" creationId="{EC9DDE4A-DFA4-361B-650D-7914F7CF0F2D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2:03.092" v="5149"/>
        <pc:sldMkLst>
          <pc:docMk/>
          <pc:sldMk cId="1077561928" sldId="354"/>
        </pc:sldMkLst>
        <pc:spChg chg="mod">
          <ac:chgData name="林彥成" userId="cafb3d6f-2266-446d-9aa6-adf6cf28297a" providerId="ADAL" clId="{5B5EC075-21CC-4091-BC38-45A91EFAC8EB}" dt="2022-12-26T19:50:54.516" v="4388" actId="404"/>
          <ac:spMkLst>
            <pc:docMk/>
            <pc:sldMk cId="1077561928" sldId="354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02.879" v="5148" actId="478"/>
          <ac:graphicFrameMkLst>
            <pc:docMk/>
            <pc:sldMk cId="1077561928" sldId="354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03.092" v="5149"/>
          <ac:graphicFrameMkLst>
            <pc:docMk/>
            <pc:sldMk cId="1077561928" sldId="354"/>
            <ac:graphicFrameMk id="10" creationId="{E2C1ED91-F835-0DB7-B236-1B6D7000FC0C}"/>
          </ac:graphicFrameMkLst>
        </pc:graphicFrameChg>
        <pc:picChg chg="add mod ord modCrop">
          <ac:chgData name="林彥成" userId="cafb3d6f-2266-446d-9aa6-adf6cf28297a" providerId="ADAL" clId="{5B5EC075-21CC-4091-BC38-45A91EFAC8EB}" dt="2022-12-26T20:03:45.123" v="4640" actId="167"/>
          <ac:picMkLst>
            <pc:docMk/>
            <pc:sldMk cId="1077561928" sldId="354"/>
            <ac:picMk id="6" creationId="{B504E0C3-0C10-16F4-B034-1B2309EB1C2E}"/>
          </ac:picMkLst>
        </pc:picChg>
        <pc:picChg chg="del">
          <ac:chgData name="林彥成" userId="cafb3d6f-2266-446d-9aa6-adf6cf28297a" providerId="ADAL" clId="{5B5EC075-21CC-4091-BC38-45A91EFAC8EB}" dt="2022-12-26T20:03:48.667" v="4643" actId="478"/>
          <ac:picMkLst>
            <pc:docMk/>
            <pc:sldMk cId="1077561928" sldId="354"/>
            <ac:picMk id="7" creationId="{75B3501D-CFB2-E5E0-01A1-769C86366FF6}"/>
          </ac:picMkLst>
        </pc:picChg>
        <pc:picChg chg="del">
          <ac:chgData name="林彥成" userId="cafb3d6f-2266-446d-9aa6-adf6cf28297a" providerId="ADAL" clId="{5B5EC075-21CC-4091-BC38-45A91EFAC8EB}" dt="2022-12-26T20:03:45.757" v="4641" actId="478"/>
          <ac:picMkLst>
            <pc:docMk/>
            <pc:sldMk cId="1077561928" sldId="354"/>
            <ac:picMk id="8" creationId="{9EA75811-D14A-0992-08A7-88A63EBD39F7}"/>
          </ac:picMkLst>
        </pc:picChg>
        <pc:picChg chg="add mod ord modCrop">
          <ac:chgData name="林彥成" userId="cafb3d6f-2266-446d-9aa6-adf6cf28297a" providerId="ADAL" clId="{5B5EC075-21CC-4091-BC38-45A91EFAC8EB}" dt="2022-12-26T20:03:47.906" v="4642" actId="167"/>
          <ac:picMkLst>
            <pc:docMk/>
            <pc:sldMk cId="1077561928" sldId="354"/>
            <ac:picMk id="9" creationId="{9AA9B752-0C52-F08D-5703-B62FC8F685C9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2:07.139" v="5151"/>
        <pc:sldMkLst>
          <pc:docMk/>
          <pc:sldMk cId="1008178339" sldId="355"/>
        </pc:sldMkLst>
        <pc:spChg chg="mod">
          <ac:chgData name="林彥成" userId="cafb3d6f-2266-446d-9aa6-adf6cf28297a" providerId="ADAL" clId="{5B5EC075-21CC-4091-BC38-45A91EFAC8EB}" dt="2022-12-26T19:50:59.916" v="4393" actId="20577"/>
          <ac:spMkLst>
            <pc:docMk/>
            <pc:sldMk cId="1008178339" sldId="355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06.953" v="5150" actId="478"/>
          <ac:graphicFrameMkLst>
            <pc:docMk/>
            <pc:sldMk cId="1008178339" sldId="355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07.139" v="5151"/>
          <ac:graphicFrameMkLst>
            <pc:docMk/>
            <pc:sldMk cId="1008178339" sldId="355"/>
            <ac:graphicFrameMk id="10" creationId="{D97CC98D-2B05-4798-5A1D-3D44AA4F5FE1}"/>
          </ac:graphicFrameMkLst>
        </pc:graphicFrameChg>
        <pc:picChg chg="add mod ord modCrop">
          <ac:chgData name="林彥成" userId="cafb3d6f-2266-446d-9aa6-adf6cf28297a" providerId="ADAL" clId="{5B5EC075-21CC-4091-BC38-45A91EFAC8EB}" dt="2022-12-26T20:03:39.021" v="4636" actId="167"/>
          <ac:picMkLst>
            <pc:docMk/>
            <pc:sldMk cId="1008178339" sldId="355"/>
            <ac:picMk id="6" creationId="{E9A53308-4358-5208-49D6-971DE0A2CEBF}"/>
          </ac:picMkLst>
        </pc:picChg>
        <pc:picChg chg="del">
          <ac:chgData name="林彥成" userId="cafb3d6f-2266-446d-9aa6-adf6cf28297a" providerId="ADAL" clId="{5B5EC075-21CC-4091-BC38-45A91EFAC8EB}" dt="2022-12-26T20:03:41.973" v="4639" actId="478"/>
          <ac:picMkLst>
            <pc:docMk/>
            <pc:sldMk cId="1008178339" sldId="355"/>
            <ac:picMk id="7" creationId="{75B3501D-CFB2-E5E0-01A1-769C86366FF6}"/>
          </ac:picMkLst>
        </pc:picChg>
        <pc:picChg chg="del">
          <ac:chgData name="林彥成" userId="cafb3d6f-2266-446d-9aa6-adf6cf28297a" providerId="ADAL" clId="{5B5EC075-21CC-4091-BC38-45A91EFAC8EB}" dt="2022-12-26T20:03:39.824" v="4637" actId="478"/>
          <ac:picMkLst>
            <pc:docMk/>
            <pc:sldMk cId="1008178339" sldId="355"/>
            <ac:picMk id="8" creationId="{9EA75811-D14A-0992-08A7-88A63EBD39F7}"/>
          </ac:picMkLst>
        </pc:picChg>
        <pc:picChg chg="add mod ord modCrop">
          <ac:chgData name="林彥成" userId="cafb3d6f-2266-446d-9aa6-adf6cf28297a" providerId="ADAL" clId="{5B5EC075-21CC-4091-BC38-45A91EFAC8EB}" dt="2022-12-26T20:03:41.298" v="4638" actId="167"/>
          <ac:picMkLst>
            <pc:docMk/>
            <pc:sldMk cId="1008178339" sldId="355"/>
            <ac:picMk id="9" creationId="{375913ED-DB17-20C7-7073-AE41910F61D2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6T20:42:11.367" v="5153"/>
        <pc:sldMkLst>
          <pc:docMk/>
          <pc:sldMk cId="2389160540" sldId="356"/>
        </pc:sldMkLst>
        <pc:spChg chg="mod">
          <ac:chgData name="林彥成" userId="cafb3d6f-2266-446d-9aa6-adf6cf28297a" providerId="ADAL" clId="{5B5EC075-21CC-4091-BC38-45A91EFAC8EB}" dt="2022-12-26T19:51:07.074" v="4399" actId="20577"/>
          <ac:spMkLst>
            <pc:docMk/>
            <pc:sldMk cId="2389160540" sldId="356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11.154" v="5152" actId="478"/>
          <ac:graphicFrameMkLst>
            <pc:docMk/>
            <pc:sldMk cId="2389160540" sldId="356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11.367" v="5153"/>
          <ac:graphicFrameMkLst>
            <pc:docMk/>
            <pc:sldMk cId="2389160540" sldId="356"/>
            <ac:graphicFrameMk id="10" creationId="{92696E44-886A-0076-CB2C-433AE400068C}"/>
          </ac:graphicFrameMkLst>
        </pc:graphicFrameChg>
        <pc:picChg chg="add mod ord modCrop">
          <ac:chgData name="林彥成" userId="cafb3d6f-2266-446d-9aa6-adf6cf28297a" providerId="ADAL" clId="{5B5EC075-21CC-4091-BC38-45A91EFAC8EB}" dt="2022-12-26T20:03:31.797" v="4632" actId="167"/>
          <ac:picMkLst>
            <pc:docMk/>
            <pc:sldMk cId="2389160540" sldId="356"/>
            <ac:picMk id="6" creationId="{1176243A-A3EF-2B5D-EDA5-B188EF4B1BDE}"/>
          </ac:picMkLst>
        </pc:picChg>
        <pc:picChg chg="del">
          <ac:chgData name="林彥成" userId="cafb3d6f-2266-446d-9aa6-adf6cf28297a" providerId="ADAL" clId="{5B5EC075-21CC-4091-BC38-45A91EFAC8EB}" dt="2022-12-26T20:03:35.708" v="4635" actId="478"/>
          <ac:picMkLst>
            <pc:docMk/>
            <pc:sldMk cId="2389160540" sldId="356"/>
            <ac:picMk id="7" creationId="{75B3501D-CFB2-E5E0-01A1-769C86366FF6}"/>
          </ac:picMkLst>
        </pc:picChg>
        <pc:picChg chg="del">
          <ac:chgData name="林彥成" userId="cafb3d6f-2266-446d-9aa6-adf6cf28297a" providerId="ADAL" clId="{5B5EC075-21CC-4091-BC38-45A91EFAC8EB}" dt="2022-12-26T20:03:33.187" v="4633" actId="478"/>
          <ac:picMkLst>
            <pc:docMk/>
            <pc:sldMk cId="2389160540" sldId="356"/>
            <ac:picMk id="8" creationId="{9EA75811-D14A-0992-08A7-88A63EBD39F7}"/>
          </ac:picMkLst>
        </pc:picChg>
        <pc:picChg chg="add mod ord modCrop">
          <ac:chgData name="林彥成" userId="cafb3d6f-2266-446d-9aa6-adf6cf28297a" providerId="ADAL" clId="{5B5EC075-21CC-4091-BC38-45A91EFAC8EB}" dt="2022-12-26T20:03:34.877" v="4634" actId="167"/>
          <ac:picMkLst>
            <pc:docMk/>
            <pc:sldMk cId="2389160540" sldId="356"/>
            <ac:picMk id="9" creationId="{548EF28C-3CAA-F343-37C7-64204D3BBE27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7T10:40:33.870" v="6587" actId="478"/>
        <pc:sldMkLst>
          <pc:docMk/>
          <pc:sldMk cId="1172763902" sldId="357"/>
        </pc:sldMkLst>
        <pc:spChg chg="mod">
          <ac:chgData name="林彥成" userId="cafb3d6f-2266-446d-9aa6-adf6cf28297a" providerId="ADAL" clId="{5B5EC075-21CC-4091-BC38-45A91EFAC8EB}" dt="2022-12-26T19:52:28.065" v="4419" actId="313"/>
          <ac:spMkLst>
            <pc:docMk/>
            <pc:sldMk cId="1172763902" sldId="357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20.648" v="5156" actId="478"/>
          <ac:graphicFrameMkLst>
            <pc:docMk/>
            <pc:sldMk cId="1172763902" sldId="357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20.835" v="5157"/>
          <ac:graphicFrameMkLst>
            <pc:docMk/>
            <pc:sldMk cId="1172763902" sldId="357"/>
            <ac:graphicFrameMk id="10" creationId="{62C8ED78-6EC1-DB6C-49B1-FC07EFB9CDDF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29.457" v="6584" actId="167"/>
          <ac:picMkLst>
            <pc:docMk/>
            <pc:sldMk cId="1172763902" sldId="357"/>
            <ac:picMk id="5" creationId="{3C373ED4-D09B-5A0B-9FFE-812F816C1953}"/>
          </ac:picMkLst>
        </pc:picChg>
        <pc:picChg chg="del">
          <ac:chgData name="林彥成" userId="cafb3d6f-2266-446d-9aa6-adf6cf28297a" providerId="ADAL" clId="{5B5EC075-21CC-4091-BC38-45A91EFAC8EB}" dt="2022-12-26T20:03:17.966" v="4629" actId="478"/>
          <ac:picMkLst>
            <pc:docMk/>
            <pc:sldMk cId="1172763902" sldId="357"/>
            <ac:picMk id="6" creationId="{5D415FB2-A7B0-397C-9E63-6DC3147632F1}"/>
          </ac:picMkLst>
        </pc:picChg>
        <pc:picChg chg="add mod ord modCrop">
          <ac:chgData name="林彥成" userId="cafb3d6f-2266-446d-9aa6-adf6cf28297a" providerId="ADAL" clId="{5B5EC075-21CC-4091-BC38-45A91EFAC8EB}" dt="2022-12-27T10:40:32.830" v="6586" actId="167"/>
          <ac:picMkLst>
            <pc:docMk/>
            <pc:sldMk cId="1172763902" sldId="357"/>
            <ac:picMk id="6" creationId="{CE7EBFCC-8BE6-7FE0-04A1-C97E564D7D35}"/>
          </ac:picMkLst>
        </pc:picChg>
        <pc:picChg chg="del">
          <ac:chgData name="林彥成" userId="cafb3d6f-2266-446d-9aa6-adf6cf28297a" providerId="ADAL" clId="{5B5EC075-21CC-4091-BC38-45A91EFAC8EB}" dt="2022-12-26T20:03:20.721" v="4631" actId="478"/>
          <ac:picMkLst>
            <pc:docMk/>
            <pc:sldMk cId="1172763902" sldId="357"/>
            <ac:picMk id="7" creationId="{75B3501D-CFB2-E5E0-01A1-769C86366FF6}"/>
          </ac:picMkLst>
        </pc:picChg>
        <pc:picChg chg="add del mod ord modCrop">
          <ac:chgData name="林彥成" userId="cafb3d6f-2266-446d-9aa6-adf6cf28297a" providerId="ADAL" clId="{5B5EC075-21CC-4091-BC38-45A91EFAC8EB}" dt="2022-12-27T10:40:30.404" v="6585" actId="478"/>
          <ac:picMkLst>
            <pc:docMk/>
            <pc:sldMk cId="1172763902" sldId="357"/>
            <ac:picMk id="8" creationId="{FF4E38D3-56BD-1D72-A6EC-B7BB12D5BF2B}"/>
          </ac:picMkLst>
        </pc:picChg>
        <pc:picChg chg="add del mod ord modCrop">
          <ac:chgData name="林彥成" userId="cafb3d6f-2266-446d-9aa6-adf6cf28297a" providerId="ADAL" clId="{5B5EC075-21CC-4091-BC38-45A91EFAC8EB}" dt="2022-12-27T10:40:33.870" v="6587" actId="478"/>
          <ac:picMkLst>
            <pc:docMk/>
            <pc:sldMk cId="1172763902" sldId="357"/>
            <ac:picMk id="9" creationId="{8F55E380-B52B-3178-E7A4-0E62BD9E318D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7T10:40:26.641" v="6583" actId="478"/>
        <pc:sldMkLst>
          <pc:docMk/>
          <pc:sldMk cId="2760906476" sldId="358"/>
        </pc:sldMkLst>
        <pc:spChg chg="mod">
          <ac:chgData name="林彥成" userId="cafb3d6f-2266-446d-9aa6-adf6cf28297a" providerId="ADAL" clId="{5B5EC075-21CC-4091-BC38-45A91EFAC8EB}" dt="2022-12-26T19:52:44.406" v="4424" actId="20577"/>
          <ac:spMkLst>
            <pc:docMk/>
            <pc:sldMk cId="2760906476" sldId="358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23.489" v="5158" actId="478"/>
          <ac:graphicFrameMkLst>
            <pc:docMk/>
            <pc:sldMk cId="2760906476" sldId="358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23.698" v="5159"/>
          <ac:graphicFrameMkLst>
            <pc:docMk/>
            <pc:sldMk cId="2760906476" sldId="358"/>
            <ac:graphicFrameMk id="10" creationId="{11C89DC3-DA3F-7C85-6F6C-1D2F8B53749F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23.031" v="6580" actId="167"/>
          <ac:picMkLst>
            <pc:docMk/>
            <pc:sldMk cId="2760906476" sldId="358"/>
            <ac:picMk id="5" creationId="{A4DC928B-CAFC-316C-F35F-C068AED56343}"/>
          </ac:picMkLst>
        </pc:picChg>
        <pc:picChg chg="del mod">
          <ac:chgData name="林彥成" userId="cafb3d6f-2266-446d-9aa6-adf6cf28297a" providerId="ADAL" clId="{5B5EC075-21CC-4091-BC38-45A91EFAC8EB}" dt="2022-12-26T20:03:10.112" v="4625" actId="478"/>
          <ac:picMkLst>
            <pc:docMk/>
            <pc:sldMk cId="2760906476" sldId="358"/>
            <ac:picMk id="6" creationId="{5D415FB2-A7B0-397C-9E63-6DC3147632F1}"/>
          </ac:picMkLst>
        </pc:picChg>
        <pc:picChg chg="add mod ord modCrop">
          <ac:chgData name="林彥成" userId="cafb3d6f-2266-446d-9aa6-adf6cf28297a" providerId="ADAL" clId="{5B5EC075-21CC-4091-BC38-45A91EFAC8EB}" dt="2022-12-27T10:40:26.009" v="6582" actId="167"/>
          <ac:picMkLst>
            <pc:docMk/>
            <pc:sldMk cId="2760906476" sldId="358"/>
            <ac:picMk id="6" creationId="{DE633EE0-812D-145E-7F68-1716E8E579F2}"/>
          </ac:picMkLst>
        </pc:picChg>
        <pc:picChg chg="del">
          <ac:chgData name="林彥成" userId="cafb3d6f-2266-446d-9aa6-adf6cf28297a" providerId="ADAL" clId="{5B5EC075-21CC-4091-BC38-45A91EFAC8EB}" dt="2022-12-26T20:03:13.010" v="4627" actId="478"/>
          <ac:picMkLst>
            <pc:docMk/>
            <pc:sldMk cId="2760906476" sldId="358"/>
            <ac:picMk id="7" creationId="{75B3501D-CFB2-E5E0-01A1-769C86366FF6}"/>
          </ac:picMkLst>
        </pc:picChg>
        <pc:picChg chg="add del mod ord modCrop">
          <ac:chgData name="林彥成" userId="cafb3d6f-2266-446d-9aa6-adf6cf28297a" providerId="ADAL" clId="{5B5EC075-21CC-4091-BC38-45A91EFAC8EB}" dt="2022-12-27T10:40:23.867" v="6581" actId="478"/>
          <ac:picMkLst>
            <pc:docMk/>
            <pc:sldMk cId="2760906476" sldId="358"/>
            <ac:picMk id="8" creationId="{EE914C7C-5A3C-F2E9-976A-CCBFBBE0F258}"/>
          </ac:picMkLst>
        </pc:picChg>
        <pc:picChg chg="add del mod ord modCrop">
          <ac:chgData name="林彥成" userId="cafb3d6f-2266-446d-9aa6-adf6cf28297a" providerId="ADAL" clId="{5B5EC075-21CC-4091-BC38-45A91EFAC8EB}" dt="2022-12-27T10:40:26.641" v="6583" actId="478"/>
          <ac:picMkLst>
            <pc:docMk/>
            <pc:sldMk cId="2760906476" sldId="358"/>
            <ac:picMk id="9" creationId="{5C8F925C-7DF3-2ECF-63FF-B35C404AAB84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7T10:40:19.096" v="6579" actId="478"/>
        <pc:sldMkLst>
          <pc:docMk/>
          <pc:sldMk cId="3660670270" sldId="359"/>
        </pc:sldMkLst>
        <pc:spChg chg="mod">
          <ac:chgData name="林彥成" userId="cafb3d6f-2266-446d-9aa6-adf6cf28297a" providerId="ADAL" clId="{5B5EC075-21CC-4091-BC38-45A91EFAC8EB}" dt="2022-12-26T19:52:54.824" v="4428" actId="20577"/>
          <ac:spMkLst>
            <pc:docMk/>
            <pc:sldMk cId="3660670270" sldId="359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27.780" v="5160" actId="478"/>
          <ac:graphicFrameMkLst>
            <pc:docMk/>
            <pc:sldMk cId="3660670270" sldId="359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28.038" v="5161"/>
          <ac:graphicFrameMkLst>
            <pc:docMk/>
            <pc:sldMk cId="3660670270" sldId="359"/>
            <ac:graphicFrameMk id="10" creationId="{781C80F2-6252-7432-2AA1-482A4854C186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16.002" v="6576" actId="167"/>
          <ac:picMkLst>
            <pc:docMk/>
            <pc:sldMk cId="3660670270" sldId="359"/>
            <ac:picMk id="5" creationId="{92C5E69B-33C0-39D9-909B-740422C24301}"/>
          </ac:picMkLst>
        </pc:picChg>
        <pc:picChg chg="del">
          <ac:chgData name="林彥成" userId="cafb3d6f-2266-446d-9aa6-adf6cf28297a" providerId="ADAL" clId="{5B5EC075-21CC-4091-BC38-45A91EFAC8EB}" dt="2022-12-26T20:03:00.608" v="4621" actId="478"/>
          <ac:picMkLst>
            <pc:docMk/>
            <pc:sldMk cId="3660670270" sldId="359"/>
            <ac:picMk id="6" creationId="{5D415FB2-A7B0-397C-9E63-6DC3147632F1}"/>
          </ac:picMkLst>
        </pc:picChg>
        <pc:picChg chg="add mod ord modCrop">
          <ac:chgData name="林彥成" userId="cafb3d6f-2266-446d-9aa6-adf6cf28297a" providerId="ADAL" clId="{5B5EC075-21CC-4091-BC38-45A91EFAC8EB}" dt="2022-12-27T10:40:18.437" v="6578" actId="167"/>
          <ac:picMkLst>
            <pc:docMk/>
            <pc:sldMk cId="3660670270" sldId="359"/>
            <ac:picMk id="6" creationId="{C221AE0A-7039-2890-BA15-7306D8AFFB4D}"/>
          </ac:picMkLst>
        </pc:picChg>
        <pc:picChg chg="del">
          <ac:chgData name="林彥成" userId="cafb3d6f-2266-446d-9aa6-adf6cf28297a" providerId="ADAL" clId="{5B5EC075-21CC-4091-BC38-45A91EFAC8EB}" dt="2022-12-26T20:03:04.336" v="4623" actId="478"/>
          <ac:picMkLst>
            <pc:docMk/>
            <pc:sldMk cId="3660670270" sldId="359"/>
            <ac:picMk id="7" creationId="{75B3501D-CFB2-E5E0-01A1-769C86366FF6}"/>
          </ac:picMkLst>
        </pc:picChg>
        <pc:picChg chg="add del mod ord modCrop">
          <ac:chgData name="林彥成" userId="cafb3d6f-2266-446d-9aa6-adf6cf28297a" providerId="ADAL" clId="{5B5EC075-21CC-4091-BC38-45A91EFAC8EB}" dt="2022-12-27T10:40:16.744" v="6577" actId="478"/>
          <ac:picMkLst>
            <pc:docMk/>
            <pc:sldMk cId="3660670270" sldId="359"/>
            <ac:picMk id="8" creationId="{CE33E005-C825-161A-21F9-E9B7E788A911}"/>
          </ac:picMkLst>
        </pc:picChg>
        <pc:picChg chg="add del mod ord modCrop">
          <ac:chgData name="林彥成" userId="cafb3d6f-2266-446d-9aa6-adf6cf28297a" providerId="ADAL" clId="{5B5EC075-21CC-4091-BC38-45A91EFAC8EB}" dt="2022-12-27T10:40:19.096" v="6579" actId="478"/>
          <ac:picMkLst>
            <pc:docMk/>
            <pc:sldMk cId="3660670270" sldId="359"/>
            <ac:picMk id="9" creationId="{9C75D086-3B2A-46C1-A1DC-442CA6844E77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7T10:40:13.244" v="6575" actId="478"/>
        <pc:sldMkLst>
          <pc:docMk/>
          <pc:sldMk cId="705951359" sldId="360"/>
        </pc:sldMkLst>
        <pc:spChg chg="mod">
          <ac:chgData name="林彥成" userId="cafb3d6f-2266-446d-9aa6-adf6cf28297a" providerId="ADAL" clId="{5B5EC075-21CC-4091-BC38-45A91EFAC8EB}" dt="2022-12-26T19:53:00.762" v="4433" actId="20577"/>
          <ac:spMkLst>
            <pc:docMk/>
            <pc:sldMk cId="705951359" sldId="360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32.218" v="5162" actId="478"/>
          <ac:graphicFrameMkLst>
            <pc:docMk/>
            <pc:sldMk cId="705951359" sldId="360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32.452" v="5163"/>
          <ac:graphicFrameMkLst>
            <pc:docMk/>
            <pc:sldMk cId="705951359" sldId="360"/>
            <ac:graphicFrameMk id="10" creationId="{00BAC71B-0F70-4C3B-03AC-B28D661E8031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09.645" v="6572" actId="167"/>
          <ac:picMkLst>
            <pc:docMk/>
            <pc:sldMk cId="705951359" sldId="360"/>
            <ac:picMk id="5" creationId="{45369B50-3D62-6E91-C0B6-8216E26CEC98}"/>
          </ac:picMkLst>
        </pc:picChg>
        <pc:picChg chg="del">
          <ac:chgData name="林彥成" userId="cafb3d6f-2266-446d-9aa6-adf6cf28297a" providerId="ADAL" clId="{5B5EC075-21CC-4091-BC38-45A91EFAC8EB}" dt="2022-12-26T20:02:51.349" v="4617" actId="478"/>
          <ac:picMkLst>
            <pc:docMk/>
            <pc:sldMk cId="705951359" sldId="360"/>
            <ac:picMk id="6" creationId="{5D415FB2-A7B0-397C-9E63-6DC3147632F1}"/>
          </ac:picMkLst>
        </pc:picChg>
        <pc:picChg chg="add mod ord modCrop">
          <ac:chgData name="林彥成" userId="cafb3d6f-2266-446d-9aa6-adf6cf28297a" providerId="ADAL" clId="{5B5EC075-21CC-4091-BC38-45A91EFAC8EB}" dt="2022-12-27T10:40:12.648" v="6574" actId="167"/>
          <ac:picMkLst>
            <pc:docMk/>
            <pc:sldMk cId="705951359" sldId="360"/>
            <ac:picMk id="6" creationId="{A01F44FC-80EF-8804-5E47-13604417DB46}"/>
          </ac:picMkLst>
        </pc:picChg>
        <pc:picChg chg="del">
          <ac:chgData name="林彥成" userId="cafb3d6f-2266-446d-9aa6-adf6cf28297a" providerId="ADAL" clId="{5B5EC075-21CC-4091-BC38-45A91EFAC8EB}" dt="2022-12-26T20:02:54.805" v="4619" actId="478"/>
          <ac:picMkLst>
            <pc:docMk/>
            <pc:sldMk cId="705951359" sldId="360"/>
            <ac:picMk id="7" creationId="{75B3501D-CFB2-E5E0-01A1-769C86366FF6}"/>
          </ac:picMkLst>
        </pc:picChg>
        <pc:picChg chg="add del mod ord modCrop">
          <ac:chgData name="林彥成" userId="cafb3d6f-2266-446d-9aa6-adf6cf28297a" providerId="ADAL" clId="{5B5EC075-21CC-4091-BC38-45A91EFAC8EB}" dt="2022-12-27T10:40:10.724" v="6573" actId="478"/>
          <ac:picMkLst>
            <pc:docMk/>
            <pc:sldMk cId="705951359" sldId="360"/>
            <ac:picMk id="8" creationId="{25119EBD-197E-9BB6-EF2C-052A93FC9CFB}"/>
          </ac:picMkLst>
        </pc:picChg>
        <pc:picChg chg="add del mod ord modCrop">
          <ac:chgData name="林彥成" userId="cafb3d6f-2266-446d-9aa6-adf6cf28297a" providerId="ADAL" clId="{5B5EC075-21CC-4091-BC38-45A91EFAC8EB}" dt="2022-12-27T10:40:13.244" v="6575" actId="478"/>
          <ac:picMkLst>
            <pc:docMk/>
            <pc:sldMk cId="705951359" sldId="360"/>
            <ac:picMk id="9" creationId="{DB8091CB-4931-D51F-D4CC-C8DD7CBE6A0A}"/>
          </ac:picMkLst>
        </pc:picChg>
      </pc:sldChg>
      <pc:sldChg chg="addSp delSp modSp add mod">
        <pc:chgData name="林彥成" userId="cafb3d6f-2266-446d-9aa6-adf6cf28297a" providerId="ADAL" clId="{5B5EC075-21CC-4091-BC38-45A91EFAC8EB}" dt="2022-12-27T10:40:06.468" v="6571" actId="478"/>
        <pc:sldMkLst>
          <pc:docMk/>
          <pc:sldMk cId="223582528" sldId="361"/>
        </pc:sldMkLst>
        <pc:spChg chg="mod">
          <ac:chgData name="林彥成" userId="cafb3d6f-2266-446d-9aa6-adf6cf28297a" providerId="ADAL" clId="{5B5EC075-21CC-4091-BC38-45A91EFAC8EB}" dt="2022-12-26T19:53:29.822" v="4464" actId="14100"/>
          <ac:spMkLst>
            <pc:docMk/>
            <pc:sldMk cId="223582528" sldId="361"/>
            <ac:spMk id="3" creationId="{8F1DE6E1-F994-6AAE-E143-B6731AD9F0A2}"/>
          </ac:spMkLst>
        </pc:spChg>
        <pc:graphicFrameChg chg="del">
          <ac:chgData name="林彥成" userId="cafb3d6f-2266-446d-9aa6-adf6cf28297a" providerId="ADAL" clId="{5B5EC075-21CC-4091-BC38-45A91EFAC8EB}" dt="2022-12-26T20:42:37.242" v="5164" actId="478"/>
          <ac:graphicFrameMkLst>
            <pc:docMk/>
            <pc:sldMk cId="223582528" sldId="361"/>
            <ac:graphicFrameMk id="5" creationId="{6354CFEE-F4AB-D279-06F7-EB291A364C53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37.459" v="5165"/>
          <ac:graphicFrameMkLst>
            <pc:docMk/>
            <pc:sldMk cId="223582528" sldId="361"/>
            <ac:graphicFrameMk id="10" creationId="{AF17DB94-5D85-2905-40B0-EBBCEDA5EF52}"/>
          </ac:graphicFrameMkLst>
        </pc:graphicFrameChg>
        <pc:picChg chg="add mod ord modCrop">
          <ac:chgData name="林彥成" userId="cafb3d6f-2266-446d-9aa6-adf6cf28297a" providerId="ADAL" clId="{5B5EC075-21CC-4091-BC38-45A91EFAC8EB}" dt="2022-12-27T10:40:02.404" v="6568" actId="167"/>
          <ac:picMkLst>
            <pc:docMk/>
            <pc:sldMk cId="223582528" sldId="361"/>
            <ac:picMk id="5" creationId="{73F6DF04-AD5B-97CF-FCD3-E3F7B9DFA038}"/>
          </ac:picMkLst>
        </pc:picChg>
        <pc:picChg chg="del">
          <ac:chgData name="林彥成" userId="cafb3d6f-2266-446d-9aa6-adf6cf28297a" providerId="ADAL" clId="{5B5EC075-21CC-4091-BC38-45A91EFAC8EB}" dt="2022-12-26T20:02:40.449" v="4613" actId="478"/>
          <ac:picMkLst>
            <pc:docMk/>
            <pc:sldMk cId="223582528" sldId="361"/>
            <ac:picMk id="6" creationId="{5D415FB2-A7B0-397C-9E63-6DC3147632F1}"/>
          </ac:picMkLst>
        </pc:picChg>
        <pc:picChg chg="add mod ord modCrop">
          <ac:chgData name="林彥成" userId="cafb3d6f-2266-446d-9aa6-adf6cf28297a" providerId="ADAL" clId="{5B5EC075-21CC-4091-BC38-45A91EFAC8EB}" dt="2022-12-27T10:40:05.603" v="6570" actId="167"/>
          <ac:picMkLst>
            <pc:docMk/>
            <pc:sldMk cId="223582528" sldId="361"/>
            <ac:picMk id="6" creationId="{6D2BC540-5395-2088-2904-029CDC1DE5E7}"/>
          </ac:picMkLst>
        </pc:picChg>
        <pc:picChg chg="del">
          <ac:chgData name="林彥成" userId="cafb3d6f-2266-446d-9aa6-adf6cf28297a" providerId="ADAL" clId="{5B5EC075-21CC-4091-BC38-45A91EFAC8EB}" dt="2022-12-26T20:02:44.535" v="4615" actId="478"/>
          <ac:picMkLst>
            <pc:docMk/>
            <pc:sldMk cId="223582528" sldId="361"/>
            <ac:picMk id="7" creationId="{75B3501D-CFB2-E5E0-01A1-769C86366FF6}"/>
          </ac:picMkLst>
        </pc:picChg>
        <pc:picChg chg="add del mod ord modCrop">
          <ac:chgData name="林彥成" userId="cafb3d6f-2266-446d-9aa6-adf6cf28297a" providerId="ADAL" clId="{5B5EC075-21CC-4091-BC38-45A91EFAC8EB}" dt="2022-12-27T10:40:03.552" v="6569" actId="478"/>
          <ac:picMkLst>
            <pc:docMk/>
            <pc:sldMk cId="223582528" sldId="361"/>
            <ac:picMk id="8" creationId="{3515A212-512F-BCCA-BB6E-AF9FA8164CE2}"/>
          </ac:picMkLst>
        </pc:picChg>
        <pc:picChg chg="add del mod ord modCrop">
          <ac:chgData name="林彥成" userId="cafb3d6f-2266-446d-9aa6-adf6cf28297a" providerId="ADAL" clId="{5B5EC075-21CC-4091-BC38-45A91EFAC8EB}" dt="2022-12-27T10:40:06.468" v="6571" actId="478"/>
          <ac:picMkLst>
            <pc:docMk/>
            <pc:sldMk cId="223582528" sldId="361"/>
            <ac:picMk id="9" creationId="{848A132D-8598-3C1D-93A6-65DFB372F0F1}"/>
          </ac:picMkLst>
        </pc:picChg>
      </pc:sldChg>
      <pc:sldChg chg="addSp delSp modSp new mod">
        <pc:chgData name="林彥成" userId="cafb3d6f-2266-446d-9aa6-adf6cf28297a" providerId="ADAL" clId="{5B5EC075-21CC-4091-BC38-45A91EFAC8EB}" dt="2022-12-27T12:11:07.402" v="6783"/>
        <pc:sldMkLst>
          <pc:docMk/>
          <pc:sldMk cId="538147549" sldId="362"/>
        </pc:sldMkLst>
        <pc:spChg chg="mod">
          <ac:chgData name="林彥成" userId="cafb3d6f-2266-446d-9aa6-adf6cf28297a" providerId="ADAL" clId="{5B5EC075-21CC-4091-BC38-45A91EFAC8EB}" dt="2022-12-26T20:05:01.715" v="4670" actId="14100"/>
          <ac:spMkLst>
            <pc:docMk/>
            <pc:sldMk cId="538147549" sldId="362"/>
            <ac:spMk id="3" creationId="{5ECF061D-F319-9F3A-E3C0-41A3835C1C7F}"/>
          </ac:spMkLst>
        </pc:spChg>
        <pc:spChg chg="add mod">
          <ac:chgData name="林彥成" userId="cafb3d6f-2266-446d-9aa6-adf6cf28297a" providerId="ADAL" clId="{5B5EC075-21CC-4091-BC38-45A91EFAC8EB}" dt="2022-12-27T12:11:07.402" v="6783"/>
          <ac:spMkLst>
            <pc:docMk/>
            <pc:sldMk cId="538147549" sldId="362"/>
            <ac:spMk id="4" creationId="{98348D1B-40EA-8C3D-2A7D-E57B4CB4D0BE}"/>
          </ac:spMkLst>
        </pc:spChg>
        <pc:spChg chg="add mod">
          <ac:chgData name="林彥成" userId="cafb3d6f-2266-446d-9aa6-adf6cf28297a" providerId="ADAL" clId="{5B5EC075-21CC-4091-BC38-45A91EFAC8EB}" dt="2022-12-26T20:37:07.972" v="5060" actId="207"/>
          <ac:spMkLst>
            <pc:docMk/>
            <pc:sldMk cId="538147549" sldId="362"/>
            <ac:spMk id="5" creationId="{61EBD0F3-4FCB-D488-1E68-6128D1D5D9DE}"/>
          </ac:spMkLst>
        </pc:spChg>
        <pc:graphicFrameChg chg="add del mod">
          <ac:chgData name="林彥成" userId="cafb3d6f-2266-446d-9aa6-adf6cf28297a" providerId="ADAL" clId="{5B5EC075-21CC-4091-BC38-45A91EFAC8EB}" dt="2022-12-26T20:42:42.027" v="5166" actId="478"/>
          <ac:graphicFrameMkLst>
            <pc:docMk/>
            <pc:sldMk cId="538147549" sldId="362"/>
            <ac:graphicFrameMk id="6" creationId="{6F1E6428-A845-757E-9F78-900AE45F6A60}"/>
          </ac:graphicFrameMkLst>
        </pc:graphicFrameChg>
        <pc:graphicFrameChg chg="add mod">
          <ac:chgData name="林彥成" userId="cafb3d6f-2266-446d-9aa6-adf6cf28297a" providerId="ADAL" clId="{5B5EC075-21CC-4091-BC38-45A91EFAC8EB}" dt="2022-12-26T20:42:42.411" v="5167"/>
          <ac:graphicFrameMkLst>
            <pc:docMk/>
            <pc:sldMk cId="538147549" sldId="362"/>
            <ac:graphicFrameMk id="7" creationId="{A491C8E1-FAA5-9633-2ACF-4C5BEAE1A237}"/>
          </ac:graphicFrameMkLst>
        </pc:graphicFrameChg>
      </pc:sldChg>
      <pc:sldChg chg="addSp delSp modSp add mod">
        <pc:chgData name="林彥成" userId="cafb3d6f-2266-446d-9aa6-adf6cf28297a" providerId="ADAL" clId="{5B5EC075-21CC-4091-BC38-45A91EFAC8EB}" dt="2022-12-27T11:48:29.914" v="6605" actId="12385"/>
        <pc:sldMkLst>
          <pc:docMk/>
          <pc:sldMk cId="3507180361" sldId="363"/>
        </pc:sldMkLst>
        <pc:graphicFrameChg chg="add del mod modGraphic">
          <ac:chgData name="林彥成" userId="cafb3d6f-2266-446d-9aa6-adf6cf28297a" providerId="ADAL" clId="{5B5EC075-21CC-4091-BC38-45A91EFAC8EB}" dt="2022-12-27T11:48:29.914" v="6605" actId="12385"/>
          <ac:graphicFrameMkLst>
            <pc:docMk/>
            <pc:sldMk cId="3507180361" sldId="363"/>
            <ac:graphicFrameMk id="4" creationId="{87F9379E-BFE6-484D-DB0F-93E1FD7CFD40}"/>
          </ac:graphicFrameMkLst>
        </pc:graphicFrameChg>
      </pc:sldChg>
      <pc:sldChg chg="modSp new mod">
        <pc:chgData name="林彥成" userId="cafb3d6f-2266-446d-9aa6-adf6cf28297a" providerId="ADAL" clId="{5B5EC075-21CC-4091-BC38-45A91EFAC8EB}" dt="2022-12-26T21:11:17.750" v="5563" actId="1076"/>
        <pc:sldMkLst>
          <pc:docMk/>
          <pc:sldMk cId="1414596177" sldId="364"/>
        </pc:sldMkLst>
        <pc:spChg chg="mod">
          <ac:chgData name="林彥成" userId="cafb3d6f-2266-446d-9aa6-adf6cf28297a" providerId="ADAL" clId="{5B5EC075-21CC-4091-BC38-45A91EFAC8EB}" dt="2022-12-26T20:45:27.664" v="5184"/>
          <ac:spMkLst>
            <pc:docMk/>
            <pc:sldMk cId="1414596177" sldId="364"/>
            <ac:spMk id="2" creationId="{3F8B5F1D-D791-DDAC-7A08-1C485D07E6A9}"/>
          </ac:spMkLst>
        </pc:spChg>
        <pc:spChg chg="mod">
          <ac:chgData name="林彥成" userId="cafb3d6f-2266-446d-9aa6-adf6cf28297a" providerId="ADAL" clId="{5B5EC075-21CC-4091-BC38-45A91EFAC8EB}" dt="2022-12-26T21:11:17.750" v="5563" actId="1076"/>
          <ac:spMkLst>
            <pc:docMk/>
            <pc:sldMk cId="1414596177" sldId="364"/>
            <ac:spMk id="3" creationId="{0F753463-1DD4-6C5A-374B-D85F7811F9F2}"/>
          </ac:spMkLst>
        </pc:spChg>
      </pc:sldChg>
      <pc:sldChg chg="modSp add mod">
        <pc:chgData name="林彥成" userId="cafb3d6f-2266-446d-9aa6-adf6cf28297a" providerId="ADAL" clId="{5B5EC075-21CC-4091-BC38-45A91EFAC8EB}" dt="2022-12-26T21:08:45.839" v="5511" actId="20577"/>
        <pc:sldMkLst>
          <pc:docMk/>
          <pc:sldMk cId="621521026" sldId="365"/>
        </pc:sldMkLst>
        <pc:spChg chg="mod">
          <ac:chgData name="林彥成" userId="cafb3d6f-2266-446d-9aa6-adf6cf28297a" providerId="ADAL" clId="{5B5EC075-21CC-4091-BC38-45A91EFAC8EB}" dt="2022-12-26T20:46:23.415" v="5220" actId="20577"/>
          <ac:spMkLst>
            <pc:docMk/>
            <pc:sldMk cId="621521026" sldId="365"/>
            <ac:spMk id="2" creationId="{3F8B5F1D-D791-DDAC-7A08-1C485D07E6A9}"/>
          </ac:spMkLst>
        </pc:spChg>
        <pc:spChg chg="mod">
          <ac:chgData name="林彥成" userId="cafb3d6f-2266-446d-9aa6-adf6cf28297a" providerId="ADAL" clId="{5B5EC075-21CC-4091-BC38-45A91EFAC8EB}" dt="2022-12-26T21:08:45.839" v="5511" actId="20577"/>
          <ac:spMkLst>
            <pc:docMk/>
            <pc:sldMk cId="621521026" sldId="365"/>
            <ac:spMk id="3" creationId="{0F753463-1DD4-6C5A-374B-D85F7811F9F2}"/>
          </ac:spMkLst>
        </pc:spChg>
      </pc:sldChg>
      <pc:sldChg chg="addSp modSp add mod ord">
        <pc:chgData name="林彥成" userId="cafb3d6f-2266-446d-9aa6-adf6cf28297a" providerId="ADAL" clId="{5B5EC075-21CC-4091-BC38-45A91EFAC8EB}" dt="2022-12-26T20:57:41.746" v="5416" actId="1036"/>
        <pc:sldMkLst>
          <pc:docMk/>
          <pc:sldMk cId="2593020858" sldId="366"/>
        </pc:sldMkLst>
        <pc:spChg chg="mod">
          <ac:chgData name="林彥成" userId="cafb3d6f-2266-446d-9aa6-adf6cf28297a" providerId="ADAL" clId="{5B5EC075-21CC-4091-BC38-45A91EFAC8EB}" dt="2022-12-26T20:46:06.885" v="5209" actId="20577"/>
          <ac:spMkLst>
            <pc:docMk/>
            <pc:sldMk cId="2593020858" sldId="366"/>
            <ac:spMk id="2" creationId="{3F8B5F1D-D791-DDAC-7A08-1C485D07E6A9}"/>
          </ac:spMkLst>
        </pc:spChg>
        <pc:spChg chg="mod">
          <ac:chgData name="林彥成" userId="cafb3d6f-2266-446d-9aa6-adf6cf28297a" providerId="ADAL" clId="{5B5EC075-21CC-4091-BC38-45A91EFAC8EB}" dt="2022-12-26T20:57:21.363" v="5408" actId="20577"/>
          <ac:spMkLst>
            <pc:docMk/>
            <pc:sldMk cId="2593020858" sldId="366"/>
            <ac:spMk id="3" creationId="{0F753463-1DD4-6C5A-374B-D85F7811F9F2}"/>
          </ac:spMkLst>
        </pc:spChg>
        <pc:spChg chg="add mod">
          <ac:chgData name="林彥成" userId="cafb3d6f-2266-446d-9aa6-adf6cf28297a" providerId="ADAL" clId="{5B5EC075-21CC-4091-BC38-45A91EFAC8EB}" dt="2022-12-26T20:57:41.746" v="5416" actId="1036"/>
          <ac:spMkLst>
            <pc:docMk/>
            <pc:sldMk cId="2593020858" sldId="366"/>
            <ac:spMk id="6" creationId="{DE2277D1-C2FB-6EFC-EF37-FC5FD54DCAA0}"/>
          </ac:spMkLst>
        </pc:spChg>
      </pc:sldChg>
      <pc:sldChg chg="modSp add del mod">
        <pc:chgData name="林彥成" userId="cafb3d6f-2266-446d-9aa6-adf6cf28297a" providerId="ADAL" clId="{5B5EC075-21CC-4091-BC38-45A91EFAC8EB}" dt="2022-12-26T20:48:53.202" v="5241" actId="47"/>
        <pc:sldMkLst>
          <pc:docMk/>
          <pc:sldMk cId="97090105" sldId="367"/>
        </pc:sldMkLst>
        <pc:spChg chg="mod">
          <ac:chgData name="林彥成" userId="cafb3d6f-2266-446d-9aa6-adf6cf28297a" providerId="ADAL" clId="{5B5EC075-21CC-4091-BC38-45A91EFAC8EB}" dt="2022-12-26T20:48:26.514" v="5233"/>
          <ac:spMkLst>
            <pc:docMk/>
            <pc:sldMk cId="97090105" sldId="367"/>
            <ac:spMk id="2" creationId="{1288B6F3-220B-8907-2486-F7CFF6C14427}"/>
          </ac:spMkLst>
        </pc:spChg>
      </pc:sldChg>
      <pc:sldChg chg="addSp delSp modSp add mod ord">
        <pc:chgData name="林彥成" userId="cafb3d6f-2266-446d-9aa6-adf6cf28297a" providerId="ADAL" clId="{5B5EC075-21CC-4091-BC38-45A91EFAC8EB}" dt="2022-12-26T20:51:03.693" v="5294" actId="478"/>
        <pc:sldMkLst>
          <pc:docMk/>
          <pc:sldMk cId="3375998757" sldId="367"/>
        </pc:sldMkLst>
        <pc:spChg chg="mod">
          <ac:chgData name="林彥成" userId="cafb3d6f-2266-446d-9aa6-adf6cf28297a" providerId="ADAL" clId="{5B5EC075-21CC-4091-BC38-45A91EFAC8EB}" dt="2022-12-26T20:50:15.377" v="5286" actId="20577"/>
          <ac:spMkLst>
            <pc:docMk/>
            <pc:sldMk cId="3375998757" sldId="367"/>
            <ac:spMk id="2" creationId="{B5C1FD60-2DC1-61E2-BA35-826F74C4231F}"/>
          </ac:spMkLst>
        </pc:spChg>
        <pc:picChg chg="del">
          <ac:chgData name="林彥成" userId="cafb3d6f-2266-446d-9aa6-adf6cf28297a" providerId="ADAL" clId="{5B5EC075-21CC-4091-BC38-45A91EFAC8EB}" dt="2022-12-26T20:51:03.693" v="5294" actId="478"/>
          <ac:picMkLst>
            <pc:docMk/>
            <pc:sldMk cId="3375998757" sldId="367"/>
            <ac:picMk id="3" creationId="{B289B22E-B8B0-760E-ED43-C06D25B494F8}"/>
          </ac:picMkLst>
        </pc:picChg>
        <pc:picChg chg="add mod">
          <ac:chgData name="林彥成" userId="cafb3d6f-2266-446d-9aa6-adf6cf28297a" providerId="ADAL" clId="{5B5EC075-21CC-4091-BC38-45A91EFAC8EB}" dt="2022-12-26T20:51:02.438" v="5293" actId="167"/>
          <ac:picMkLst>
            <pc:docMk/>
            <pc:sldMk cId="3375998757" sldId="367"/>
            <ac:picMk id="4098" creationId="{2B1FDA1E-01EE-C9AD-C18E-CB0E81735BDB}"/>
          </ac:picMkLst>
        </pc:picChg>
      </pc:sldChg>
      <pc:sldChg chg="addSp modSp new mod">
        <pc:chgData name="林彥成" userId="cafb3d6f-2266-446d-9aa6-adf6cf28297a" providerId="ADAL" clId="{5B5EC075-21CC-4091-BC38-45A91EFAC8EB}" dt="2022-12-27T14:54:36.355" v="6847" actId="20577"/>
        <pc:sldMkLst>
          <pc:docMk/>
          <pc:sldMk cId="223637664" sldId="368"/>
        </pc:sldMkLst>
        <pc:spChg chg="mod">
          <ac:chgData name="林彥成" userId="cafb3d6f-2266-446d-9aa6-adf6cf28297a" providerId="ADAL" clId="{5B5EC075-21CC-4091-BC38-45A91EFAC8EB}" dt="2022-12-26T21:55:56.175" v="5886"/>
          <ac:spMkLst>
            <pc:docMk/>
            <pc:sldMk cId="223637664" sldId="368"/>
            <ac:spMk id="2" creationId="{C1FFDD75-BE55-5BAE-F4E5-7CC1816934E0}"/>
          </ac:spMkLst>
        </pc:spChg>
        <pc:graphicFrameChg chg="add mod modGraphic">
          <ac:chgData name="林彥成" userId="cafb3d6f-2266-446d-9aa6-adf6cf28297a" providerId="ADAL" clId="{5B5EC075-21CC-4091-BC38-45A91EFAC8EB}" dt="2022-12-27T14:54:36.355" v="6847" actId="20577"/>
          <ac:graphicFrameMkLst>
            <pc:docMk/>
            <pc:sldMk cId="223637664" sldId="368"/>
            <ac:graphicFrameMk id="5" creationId="{03F3DFAB-B64C-570C-1A39-C17B1CBCDAD3}"/>
          </ac:graphicFrameMkLst>
        </pc:graphicFrameChg>
      </pc:sldChg>
      <pc:sldChg chg="modSp add mod">
        <pc:chgData name="林彥成" userId="cafb3d6f-2266-446d-9aa6-adf6cf28297a" providerId="ADAL" clId="{5B5EC075-21CC-4091-BC38-45A91EFAC8EB}" dt="2022-12-26T22:06:02.171" v="6300" actId="20577"/>
        <pc:sldMkLst>
          <pc:docMk/>
          <pc:sldMk cId="966766114" sldId="369"/>
        </pc:sldMkLst>
        <pc:spChg chg="mod">
          <ac:chgData name="林彥成" userId="cafb3d6f-2266-446d-9aa6-adf6cf28297a" providerId="ADAL" clId="{5B5EC075-21CC-4091-BC38-45A91EFAC8EB}" dt="2022-12-26T22:02:53.380" v="6143" actId="20577"/>
          <ac:spMkLst>
            <pc:docMk/>
            <pc:sldMk cId="966766114" sldId="369"/>
            <ac:spMk id="2" creationId="{5A5B6AA7-7D6C-0918-5F39-C0DAF3FEEEE4}"/>
          </ac:spMkLst>
        </pc:spChg>
        <pc:graphicFrameChg chg="mod">
          <ac:chgData name="林彥成" userId="cafb3d6f-2266-446d-9aa6-adf6cf28297a" providerId="ADAL" clId="{5B5EC075-21CC-4091-BC38-45A91EFAC8EB}" dt="2022-12-26T22:06:02.171" v="6300" actId="20577"/>
          <ac:graphicFrameMkLst>
            <pc:docMk/>
            <pc:sldMk cId="966766114" sldId="369"/>
            <ac:graphicFrameMk id="6" creationId="{ED5E27E9-18BC-5966-CFBC-0BD41AC40666}"/>
          </ac:graphicFrameMkLst>
        </pc:graphicFrameChg>
      </pc:sldChg>
      <pc:sldChg chg="addSp modSp new mod">
        <pc:chgData name="林彥成" userId="cafb3d6f-2266-446d-9aa6-adf6cf28297a" providerId="ADAL" clId="{5B5EC075-21CC-4091-BC38-45A91EFAC8EB}" dt="2022-12-27T14:54:20.331" v="6839" actId="20577"/>
        <pc:sldMkLst>
          <pc:docMk/>
          <pc:sldMk cId="4051394249" sldId="370"/>
        </pc:sldMkLst>
        <pc:spChg chg="mod">
          <ac:chgData name="林彥成" userId="cafb3d6f-2266-446d-9aa6-adf6cf28297a" providerId="ADAL" clId="{5B5EC075-21CC-4091-BC38-45A91EFAC8EB}" dt="2022-12-26T22:10:35.930" v="6366" actId="20577"/>
          <ac:spMkLst>
            <pc:docMk/>
            <pc:sldMk cId="4051394249" sldId="370"/>
            <ac:spMk id="2" creationId="{54305C2F-24E7-AAC7-CFA6-84ACEF0FC300}"/>
          </ac:spMkLst>
        </pc:spChg>
        <pc:spChg chg="mod">
          <ac:chgData name="林彥成" userId="cafb3d6f-2266-446d-9aa6-adf6cf28297a" providerId="ADAL" clId="{5B5EC075-21CC-4091-BC38-45A91EFAC8EB}" dt="2022-12-27T14:54:20.331" v="6839" actId="20577"/>
          <ac:spMkLst>
            <pc:docMk/>
            <pc:sldMk cId="4051394249" sldId="370"/>
            <ac:spMk id="3" creationId="{910D90C0-8C0E-14AE-3C63-5E934E0D48CB}"/>
          </ac:spMkLst>
        </pc:spChg>
        <pc:graphicFrameChg chg="add mod">
          <ac:chgData name="林彥成" userId="cafb3d6f-2266-446d-9aa6-adf6cf28297a" providerId="ADAL" clId="{5B5EC075-21CC-4091-BC38-45A91EFAC8EB}" dt="2022-12-26T22:11:27.621" v="6424"/>
          <ac:graphicFrameMkLst>
            <pc:docMk/>
            <pc:sldMk cId="4051394249" sldId="370"/>
            <ac:graphicFrameMk id="5" creationId="{20126098-603E-A29C-9E88-0282F5F6F916}"/>
          </ac:graphicFrameMkLst>
        </pc:graphicFrameChg>
      </pc:sldChg>
      <pc:sldChg chg="delSp modSp add mod">
        <pc:chgData name="林彥成" userId="cafb3d6f-2266-446d-9aa6-adf6cf28297a" providerId="ADAL" clId="{5B5EC075-21CC-4091-BC38-45A91EFAC8EB}" dt="2022-12-27T14:51:39.601" v="6804" actId="403"/>
        <pc:sldMkLst>
          <pc:docMk/>
          <pc:sldMk cId="3744333921" sldId="371"/>
        </pc:sldMkLst>
        <pc:spChg chg="mod">
          <ac:chgData name="林彥成" userId="cafb3d6f-2266-446d-9aa6-adf6cf28297a" providerId="ADAL" clId="{5B5EC075-21CC-4091-BC38-45A91EFAC8EB}" dt="2022-12-27T14:51:08.040" v="6797"/>
          <ac:spMkLst>
            <pc:docMk/>
            <pc:sldMk cId="3744333921" sldId="371"/>
            <ac:spMk id="3" creationId="{5ECF061D-F319-9F3A-E3C0-41A3835C1C7F}"/>
          </ac:spMkLst>
        </pc:spChg>
        <pc:spChg chg="mod">
          <ac:chgData name="林彥成" userId="cafb3d6f-2266-446d-9aa6-adf6cf28297a" providerId="ADAL" clId="{5B5EC075-21CC-4091-BC38-45A91EFAC8EB}" dt="2022-12-27T14:51:39.601" v="6804" actId="403"/>
          <ac:spMkLst>
            <pc:docMk/>
            <pc:sldMk cId="3744333921" sldId="371"/>
            <ac:spMk id="4" creationId="{98348D1B-40EA-8C3D-2A7D-E57B4CB4D0BE}"/>
          </ac:spMkLst>
        </pc:spChg>
        <pc:spChg chg="del">
          <ac:chgData name="林彥成" userId="cafb3d6f-2266-446d-9aa6-adf6cf28297a" providerId="ADAL" clId="{5B5EC075-21CC-4091-BC38-45A91EFAC8EB}" dt="2022-12-27T14:50:55.825" v="6792" actId="478"/>
          <ac:spMkLst>
            <pc:docMk/>
            <pc:sldMk cId="3744333921" sldId="371"/>
            <ac:spMk id="5" creationId="{61EBD0F3-4FCB-D488-1E68-6128D1D5D9DE}"/>
          </ac:spMkLst>
        </pc:spChg>
      </pc:sldChg>
      <pc:sldChg chg="addSp delSp modSp add mod">
        <pc:chgData name="林彥成" userId="cafb3d6f-2266-446d-9aa6-adf6cf28297a" providerId="ADAL" clId="{5B5EC075-21CC-4091-BC38-45A91EFAC8EB}" dt="2022-12-27T14:55:57.984" v="6866" actId="1582"/>
        <pc:sldMkLst>
          <pc:docMk/>
          <pc:sldMk cId="1028073392" sldId="372"/>
        </pc:sldMkLst>
        <pc:spChg chg="del">
          <ac:chgData name="林彥成" userId="cafb3d6f-2266-446d-9aa6-adf6cf28297a" providerId="ADAL" clId="{5B5EC075-21CC-4091-BC38-45A91EFAC8EB}" dt="2022-12-27T14:51:51.660" v="6806" actId="478"/>
          <ac:spMkLst>
            <pc:docMk/>
            <pc:sldMk cId="1028073392" sldId="372"/>
            <ac:spMk id="4" creationId="{98348D1B-40EA-8C3D-2A7D-E57B4CB4D0BE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5" creationId="{E8613122-2869-9889-4610-92A2FC7A1F9C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6" creationId="{91220AA4-F3C0-AF84-33BE-608CE28087DB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8" creationId="{26D4820A-4905-DAF0-037C-F0B727605368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9" creationId="{EF009ED7-E922-DD4C-1E47-28D522703CA9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10" creationId="{01744E21-453D-C634-DE21-3AD2BE9F6588}"/>
          </ac:spMkLst>
        </pc:spChg>
        <pc:spChg chg="add del mod">
          <ac:chgData name="林彥成" userId="cafb3d6f-2266-446d-9aa6-adf6cf28297a" providerId="ADAL" clId="{5B5EC075-21CC-4091-BC38-45A91EFAC8EB}" dt="2022-12-27T14:53:17.194" v="6817"/>
          <ac:spMkLst>
            <pc:docMk/>
            <pc:sldMk cId="1028073392" sldId="372"/>
            <ac:spMk id="11" creationId="{E4F43E0C-CEB2-CDEE-DAFF-3E0E8E5E779F}"/>
          </ac:spMkLst>
        </pc:spChg>
        <pc:spChg chg="add mod">
          <ac:chgData name="林彥成" userId="cafb3d6f-2266-446d-9aa6-adf6cf28297a" providerId="ADAL" clId="{5B5EC075-21CC-4091-BC38-45A91EFAC8EB}" dt="2022-12-27T14:55:51.147" v="6865" actId="1076"/>
          <ac:spMkLst>
            <pc:docMk/>
            <pc:sldMk cId="1028073392" sldId="372"/>
            <ac:spMk id="14" creationId="{AEE99370-6CF9-9C45-D58C-2291AF705E3F}"/>
          </ac:spMkLst>
        </pc:spChg>
        <pc:picChg chg="add del mod">
          <ac:chgData name="林彥成" userId="cafb3d6f-2266-446d-9aa6-adf6cf28297a" providerId="ADAL" clId="{5B5EC075-21CC-4091-BC38-45A91EFAC8EB}" dt="2022-12-27T14:53:17.194" v="6817"/>
          <ac:picMkLst>
            <pc:docMk/>
            <pc:sldMk cId="1028073392" sldId="372"/>
            <ac:picMk id="12" creationId="{BA8FA596-794E-D543-71AB-EB818BD82CEA}"/>
          </ac:picMkLst>
        </pc:picChg>
        <pc:picChg chg="add mod">
          <ac:chgData name="林彥成" userId="cafb3d6f-2266-446d-9aa6-adf6cf28297a" providerId="ADAL" clId="{5B5EC075-21CC-4091-BC38-45A91EFAC8EB}" dt="2022-12-27T14:54:59.412" v="6850" actId="1076"/>
          <ac:picMkLst>
            <pc:docMk/>
            <pc:sldMk cId="1028073392" sldId="372"/>
            <ac:picMk id="2050" creationId="{9734768C-C8F7-DEFD-8AF0-4C7AE2E83696}"/>
          </ac:picMkLst>
        </pc:picChg>
        <pc:cxnChg chg="add mod">
          <ac:chgData name="林彥成" userId="cafb3d6f-2266-446d-9aa6-adf6cf28297a" providerId="ADAL" clId="{5B5EC075-21CC-4091-BC38-45A91EFAC8EB}" dt="2022-12-27T14:55:57.984" v="6866" actId="1582"/>
          <ac:cxnSpMkLst>
            <pc:docMk/>
            <pc:sldMk cId="1028073392" sldId="372"/>
            <ac:cxnSpMk id="16" creationId="{313530E8-59CF-84FA-C3D7-2E5ED6A492F1}"/>
          </ac:cxnSpMkLst>
        </pc:cxnChg>
      </pc:sldChg>
      <pc:sldChg chg="addSp delSp modSp add mod">
        <pc:chgData name="林彥成" userId="cafb3d6f-2266-446d-9aa6-adf6cf28297a" providerId="ADAL" clId="{5B5EC075-21CC-4091-BC38-45A91EFAC8EB}" dt="2022-12-27T14:54:00.884" v="6832" actId="1076"/>
        <pc:sldMkLst>
          <pc:docMk/>
          <pc:sldMk cId="1008261451" sldId="373"/>
        </pc:sldMkLst>
        <pc:spChg chg="del">
          <ac:chgData name="林彥成" userId="cafb3d6f-2266-446d-9aa6-adf6cf28297a" providerId="ADAL" clId="{5B5EC075-21CC-4091-BC38-45A91EFAC8EB}" dt="2022-12-27T14:52:50.638" v="6810" actId="478"/>
          <ac:spMkLst>
            <pc:docMk/>
            <pc:sldMk cId="1008261451" sldId="373"/>
            <ac:spMk id="2" creationId="{702DDFA0-FAEA-C63B-56BB-EBCBDEC86948}"/>
          </ac:spMkLst>
        </pc:spChg>
        <pc:spChg chg="del">
          <ac:chgData name="林彥成" userId="cafb3d6f-2266-446d-9aa6-adf6cf28297a" providerId="ADAL" clId="{5B5EC075-21CC-4091-BC38-45A91EFAC8EB}" dt="2022-12-27T14:52:46.749" v="6808" actId="478"/>
          <ac:spMkLst>
            <pc:docMk/>
            <pc:sldMk cId="1008261451" sldId="373"/>
            <ac:spMk id="3" creationId="{6EED78A6-DE71-F625-C106-1148457234DE}"/>
          </ac:spMkLst>
        </pc:spChg>
        <pc:spChg chg="add del mod">
          <ac:chgData name="林彥成" userId="cafb3d6f-2266-446d-9aa6-adf6cf28297a" providerId="ADAL" clId="{5B5EC075-21CC-4091-BC38-45A91EFAC8EB}" dt="2022-12-27T14:52:48.965" v="6809" actId="478"/>
          <ac:spMkLst>
            <pc:docMk/>
            <pc:sldMk cId="1008261451" sldId="373"/>
            <ac:spMk id="7" creationId="{3EB5A923-ADAD-D34D-1BAD-6F1518E7DD06}"/>
          </ac:spMkLst>
        </pc:spChg>
        <pc:spChg chg="add del mod">
          <ac:chgData name="林彥成" userId="cafb3d6f-2266-446d-9aa6-adf6cf28297a" providerId="ADAL" clId="{5B5EC075-21CC-4091-BC38-45A91EFAC8EB}" dt="2022-12-27T14:52:52.136" v="6811" actId="478"/>
          <ac:spMkLst>
            <pc:docMk/>
            <pc:sldMk cId="1008261451" sldId="373"/>
            <ac:spMk id="9" creationId="{99ED0026-6765-1376-0DB7-FEF17CAD14EE}"/>
          </ac:spMkLst>
        </pc:spChg>
        <pc:spChg chg="add del">
          <ac:chgData name="林彥成" userId="cafb3d6f-2266-446d-9aa6-adf6cf28297a" providerId="ADAL" clId="{5B5EC075-21CC-4091-BC38-45A91EFAC8EB}" dt="2022-12-27T14:53:02.026" v="6813"/>
          <ac:spMkLst>
            <pc:docMk/>
            <pc:sldMk cId="1008261451" sldId="373"/>
            <ac:spMk id="10" creationId="{8416533B-29A6-CE08-7210-CD7410863CB7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1" creationId="{F90263B7-00AA-00F7-928F-D3081F6DD406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2" creationId="{2F840AAF-1466-E6F1-668E-720C39C4EE44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3" creationId="{E7515D4C-024E-75EE-5901-0CC10E128ED8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4" creationId="{D9DAE39F-31B4-4615-554D-26623A0F68C3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5" creationId="{9416073A-BDA9-1854-1E3C-584A0CF4E4FE}"/>
          </ac:spMkLst>
        </pc:spChg>
        <pc:spChg chg="add mod">
          <ac:chgData name="林彥成" userId="cafb3d6f-2266-446d-9aa6-adf6cf28297a" providerId="ADAL" clId="{5B5EC075-21CC-4091-BC38-45A91EFAC8EB}" dt="2022-12-27T14:53:24.759" v="6819" actId="1076"/>
          <ac:spMkLst>
            <pc:docMk/>
            <pc:sldMk cId="1008261451" sldId="373"/>
            <ac:spMk id="16" creationId="{71689EBA-1E9B-2D9E-77B8-D16A214CDA21}"/>
          </ac:spMkLst>
        </pc:spChg>
        <pc:spChg chg="add mod">
          <ac:chgData name="林彥成" userId="cafb3d6f-2266-446d-9aa6-adf6cf28297a" providerId="ADAL" clId="{5B5EC075-21CC-4091-BC38-45A91EFAC8EB}" dt="2022-12-27T14:54:00.884" v="6832" actId="1076"/>
          <ac:spMkLst>
            <pc:docMk/>
            <pc:sldMk cId="1008261451" sldId="373"/>
            <ac:spMk id="19" creationId="{38B18154-D48D-C02F-2532-BB19569F15DF}"/>
          </ac:spMkLst>
        </pc:spChg>
        <pc:spChg chg="add mod">
          <ac:chgData name="林彥成" userId="cafb3d6f-2266-446d-9aa6-adf6cf28297a" providerId="ADAL" clId="{5B5EC075-21CC-4091-BC38-45A91EFAC8EB}" dt="2022-12-27T14:53:57.828" v="6831" actId="1076"/>
          <ac:spMkLst>
            <pc:docMk/>
            <pc:sldMk cId="1008261451" sldId="373"/>
            <ac:spMk id="21" creationId="{8D428A7D-0016-8200-D4BD-E03BFE62A6CE}"/>
          </ac:spMkLst>
        </pc:spChg>
        <pc:picChg chg="add mod">
          <ac:chgData name="林彥成" userId="cafb3d6f-2266-446d-9aa6-adf6cf28297a" providerId="ADAL" clId="{5B5EC075-21CC-4091-BC38-45A91EFAC8EB}" dt="2022-12-27T14:53:24.759" v="6819" actId="1076"/>
          <ac:picMkLst>
            <pc:docMk/>
            <pc:sldMk cId="1008261451" sldId="373"/>
            <ac:picMk id="17" creationId="{A733A725-1DE6-016D-6438-CB63DA77A363}"/>
          </ac:picMkLst>
        </pc:picChg>
        <pc:picChg chg="add del">
          <ac:chgData name="林彥成" userId="cafb3d6f-2266-446d-9aa6-adf6cf28297a" providerId="ADAL" clId="{5B5EC075-21CC-4091-BC38-45A91EFAC8EB}" dt="2022-12-27T14:53:02.026" v="6813"/>
          <ac:picMkLst>
            <pc:docMk/>
            <pc:sldMk cId="1008261451" sldId="373"/>
            <ac:picMk id="1026" creationId="{3CA60C2D-55AD-4C42-E311-3872B704EACA}"/>
          </ac:picMkLst>
        </pc:picChg>
        <pc:picChg chg="add mod">
          <ac:chgData name="林彥成" userId="cafb3d6f-2266-446d-9aa6-adf6cf28297a" providerId="ADAL" clId="{5B5EC075-21CC-4091-BC38-45A91EFAC8EB}" dt="2022-12-27T14:53:43.425" v="6824" actId="1076"/>
          <ac:picMkLst>
            <pc:docMk/>
            <pc:sldMk cId="1008261451" sldId="373"/>
            <ac:picMk id="1028" creationId="{96383751-DD91-7E69-0429-BC74B642DC8B}"/>
          </ac:picMkLst>
        </pc:picChg>
        <pc:picChg chg="add mod">
          <ac:chgData name="林彥成" userId="cafb3d6f-2266-446d-9aa6-adf6cf28297a" providerId="ADAL" clId="{5B5EC075-21CC-4091-BC38-45A91EFAC8EB}" dt="2022-12-27T14:53:45.278" v="6825" actId="1076"/>
          <ac:picMkLst>
            <pc:docMk/>
            <pc:sldMk cId="1008261451" sldId="373"/>
            <ac:picMk id="1029" creationId="{C5272430-72F5-18F6-02BE-FB9F4DB8F44F}"/>
          </ac:picMkLst>
        </pc:picChg>
      </pc:sldChg>
      <pc:sldMasterChg chg="delSldLayout modSldLayout">
        <pc:chgData name="林彥成" userId="cafb3d6f-2266-446d-9aa6-adf6cf28297a" providerId="ADAL" clId="{5B5EC075-21CC-4091-BC38-45A91EFAC8EB}" dt="2022-12-26T21:56:09.073" v="5890" actId="47"/>
        <pc:sldMasterMkLst>
          <pc:docMk/>
          <pc:sldMasterMk cId="0" sldId="2147483659"/>
        </pc:sldMasterMkLst>
        <pc:sldLayoutChg chg="setBg">
          <pc:chgData name="林彥成" userId="cafb3d6f-2266-446d-9aa6-adf6cf28297a" providerId="ADAL" clId="{5B5EC075-21CC-4091-BC38-45A91EFAC8EB}" dt="2022-12-26T20:24:31.355" v="4930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林彥成" userId="cafb3d6f-2266-446d-9aa6-adf6cf28297a" providerId="ADAL" clId="{5B5EC075-21CC-4091-BC38-45A91EFAC8EB}" dt="2022-12-26T12:11:19.573" v="3594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林彥成" userId="cafb3d6f-2266-446d-9aa6-adf6cf28297a" providerId="ADAL" clId="{5B5EC075-21CC-4091-BC38-45A91EFAC8EB}" dt="2022-12-26T12:11:19.573" v="3594" actId="47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林彥成" userId="cafb3d6f-2266-446d-9aa6-adf6cf28297a" providerId="ADAL" clId="{5B5EC075-21CC-4091-BC38-45A91EFAC8EB}" dt="2022-12-25T05:17:56.668" v="5" actId="2696"/>
          <pc:sldLayoutMkLst>
            <pc:docMk/>
            <pc:sldMasterMk cId="0" sldId="2147483659"/>
            <pc:sldLayoutMk cId="0" sldId="2147483652"/>
          </pc:sldLayoutMkLst>
        </pc:sldLayoutChg>
        <pc:sldLayoutChg chg="modSp mod">
          <pc:chgData name="林彥成" userId="cafb3d6f-2266-446d-9aa6-adf6cf28297a" providerId="ADAL" clId="{5B5EC075-21CC-4091-BC38-45A91EFAC8EB}" dt="2022-12-26T20:22:55.803" v="4928" actId="207"/>
          <pc:sldLayoutMkLst>
            <pc:docMk/>
            <pc:sldMasterMk cId="0" sldId="2147483659"/>
            <pc:sldLayoutMk cId="0" sldId="2147483655"/>
          </pc:sldLayoutMkLst>
          <pc:spChg chg="mod">
            <ac:chgData name="林彥成" userId="cafb3d6f-2266-446d-9aa6-adf6cf28297a" providerId="ADAL" clId="{5B5EC075-21CC-4091-BC38-45A91EFAC8EB}" dt="2022-12-26T20:21:33.060" v="4925" actId="207"/>
            <ac:spMkLst>
              <pc:docMk/>
              <pc:sldMasterMk cId="0" sldId="2147483659"/>
              <pc:sldLayoutMk cId="0" sldId="2147483655"/>
              <ac:spMk id="49" creationId="{00000000-0000-0000-0000-000000000000}"/>
            </ac:spMkLst>
          </pc:spChg>
          <pc:spChg chg="mod">
            <ac:chgData name="林彥成" userId="cafb3d6f-2266-446d-9aa6-adf6cf28297a" providerId="ADAL" clId="{5B5EC075-21CC-4091-BC38-45A91EFAC8EB}" dt="2022-12-26T20:22:55.803" v="4928" actId="207"/>
            <ac:spMkLst>
              <pc:docMk/>
              <pc:sldMasterMk cId="0" sldId="2147483659"/>
              <pc:sldLayoutMk cId="0" sldId="2147483655"/>
              <ac:spMk id="51" creationId="{00000000-0000-0000-0000-000000000000}"/>
            </ac:spMkLst>
          </pc:spChg>
        </pc:sldLayoutChg>
        <pc:sldLayoutChg chg="del">
          <pc:chgData name="林彥成" userId="cafb3d6f-2266-446d-9aa6-adf6cf28297a" providerId="ADAL" clId="{5B5EC075-21CC-4091-BC38-45A91EFAC8EB}" dt="2022-12-26T21:56:09.073" v="5890" actId="47"/>
          <pc:sldLayoutMkLst>
            <pc:docMk/>
            <pc:sldMasterMk cId="0" sldId="2147483659"/>
            <pc:sldLayoutMk cId="0" sldId="2147483656"/>
          </pc:sldLayoutMkLst>
        </pc:sldLayoutChg>
        <pc:sldLayoutChg chg="modSp mod">
          <pc:chgData name="林彥成" userId="cafb3d6f-2266-446d-9aa6-adf6cf28297a" providerId="ADAL" clId="{5B5EC075-21CC-4091-BC38-45A91EFAC8EB}" dt="2022-12-26T20:23:04.172" v="4929" actId="207"/>
          <pc:sldLayoutMkLst>
            <pc:docMk/>
            <pc:sldMasterMk cId="0" sldId="2147483659"/>
            <pc:sldLayoutMk cId="4037550181" sldId="2147483660"/>
          </pc:sldLayoutMkLst>
          <pc:spChg chg="mod">
            <ac:chgData name="林彥成" userId="cafb3d6f-2266-446d-9aa6-adf6cf28297a" providerId="ADAL" clId="{5B5EC075-21CC-4091-BC38-45A91EFAC8EB}" dt="2022-12-26T20:23:04.172" v="4929" actId="207"/>
            <ac:spMkLst>
              <pc:docMk/>
              <pc:sldMasterMk cId="0" sldId="2147483659"/>
              <pc:sldLayoutMk cId="4037550181" sldId="2147483660"/>
              <ac:spMk id="2" creationId="{27E58216-EC95-ADA1-E322-7E4F350BD79D}"/>
            </ac:spMkLst>
          </pc:spChg>
          <pc:spChg chg="mod">
            <ac:chgData name="林彥成" userId="cafb3d6f-2266-446d-9aa6-adf6cf28297a" providerId="ADAL" clId="{5B5EC075-21CC-4091-BC38-45A91EFAC8EB}" dt="2022-12-26T20:21:39.928" v="4926" actId="207"/>
            <ac:spMkLst>
              <pc:docMk/>
              <pc:sldMasterMk cId="0" sldId="2147483659"/>
              <pc:sldLayoutMk cId="4037550181" sldId="2147483660"/>
              <ac:spMk id="4" creationId="{B599E2A1-1BD7-429C-AC4F-FA39ADDF5409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6BDBB84-A292-4689-BAAF-B46DFEFB26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AF004A-2578-4769-A06E-C7FD3722AF8C}">
      <dgm:prSet/>
      <dgm:spPr/>
      <dgm:t>
        <a:bodyPr/>
        <a:lstStyle/>
        <a:p>
          <a:r>
            <a:rPr lang="en-US" altLang="zh-TW" b="0" i="0" dirty="0"/>
            <a:t>1000</a:t>
          </a:r>
          <a:r>
            <a:rPr lang="zh-TW" altLang="en-US" b="0" i="0" dirty="0"/>
            <a:t>張圖片</a:t>
          </a:r>
          <a:endParaRPr lang="zh-TW" dirty="0"/>
        </a:p>
      </dgm:t>
    </dgm:pt>
    <dgm:pt modelId="{806DFB1B-020F-4CB8-8548-EE20786E3873}" type="parTrans" cxnId="{8F3E4BA5-6F06-4FB7-ADEB-FB75BD6CF5BB}">
      <dgm:prSet/>
      <dgm:spPr/>
      <dgm:t>
        <a:bodyPr/>
        <a:lstStyle/>
        <a:p>
          <a:endParaRPr lang="zh-TW" altLang="en-US"/>
        </a:p>
      </dgm:t>
    </dgm:pt>
    <dgm:pt modelId="{FCF7649A-F961-406A-A02F-A55BFA93ADD1}" type="sibTrans" cxnId="{8F3E4BA5-6F06-4FB7-ADEB-FB75BD6CF5BB}">
      <dgm:prSet/>
      <dgm:spPr/>
      <dgm:t>
        <a:bodyPr/>
        <a:lstStyle/>
        <a:p>
          <a:endParaRPr lang="zh-TW" altLang="en-US"/>
        </a:p>
      </dgm:t>
    </dgm:pt>
    <dgm:pt modelId="{08F2FF7E-1161-48F8-BF7A-4AF904A09CAB}">
      <dgm:prSet/>
      <dgm:spPr/>
      <dgm:t>
        <a:bodyPr/>
        <a:lstStyle/>
        <a:p>
          <a:r>
            <a:rPr lang="zh-TW" altLang="en-US" b="0" i="0" dirty="0">
              <a:solidFill>
                <a:srgbClr val="36AD96"/>
              </a:solidFill>
            </a:rPr>
            <a:t>訓練集</a:t>
          </a:r>
          <a:r>
            <a:rPr lang="en-US" altLang="zh-TW" b="0" i="0" dirty="0">
              <a:solidFill>
                <a:srgbClr val="36AD96"/>
              </a:solidFill>
            </a:rPr>
            <a:t>800</a:t>
          </a:r>
          <a:r>
            <a:rPr lang="zh-TW" altLang="en-US" b="0" i="0" dirty="0">
              <a:solidFill>
                <a:srgbClr val="36AD96"/>
              </a:solidFill>
            </a:rPr>
            <a:t>張</a:t>
          </a:r>
          <a:endParaRPr lang="zh-TW" dirty="0">
            <a:solidFill>
              <a:srgbClr val="36AD96"/>
            </a:solidFill>
          </a:endParaRPr>
        </a:p>
      </dgm:t>
    </dgm:pt>
    <dgm:pt modelId="{51B02E5E-BF8A-4C30-8C75-F062736B1625}" type="parTrans" cxnId="{7F9DA73C-434B-4700-85F3-94ABB31FD1EE}">
      <dgm:prSet/>
      <dgm:spPr/>
      <dgm:t>
        <a:bodyPr/>
        <a:lstStyle/>
        <a:p>
          <a:endParaRPr lang="zh-TW" altLang="en-US"/>
        </a:p>
      </dgm:t>
    </dgm:pt>
    <dgm:pt modelId="{C1E3034F-6CA9-4AA3-B1B7-6CB5714376CD}" type="sibTrans" cxnId="{7F9DA73C-434B-4700-85F3-94ABB31FD1EE}">
      <dgm:prSet/>
      <dgm:spPr/>
      <dgm:t>
        <a:bodyPr/>
        <a:lstStyle/>
        <a:p>
          <a:endParaRPr lang="zh-TW" altLang="en-US"/>
        </a:p>
      </dgm:t>
    </dgm:pt>
    <dgm:pt modelId="{EC6BCDC6-85AA-41E4-AA1C-D0A456C7487A}">
      <dgm:prSet/>
      <dgm:spPr/>
      <dgm:t>
        <a:bodyPr/>
        <a:lstStyle/>
        <a:p>
          <a:r>
            <a:rPr lang="en-US" altLang="zh-TW" b="0" i="0" dirty="0"/>
            <a:t>Metrics</a:t>
          </a:r>
          <a:endParaRPr lang="zh-TW" dirty="0"/>
        </a:p>
      </dgm:t>
    </dgm:pt>
    <dgm:pt modelId="{015D59EA-EE9A-4754-90D1-DD0A7D22466A}" type="parTrans" cxnId="{C12C6B56-FE34-4D00-85BF-23E6E6A1DB45}">
      <dgm:prSet/>
      <dgm:spPr/>
      <dgm:t>
        <a:bodyPr/>
        <a:lstStyle/>
        <a:p>
          <a:endParaRPr lang="zh-TW" altLang="en-US"/>
        </a:p>
      </dgm:t>
    </dgm:pt>
    <dgm:pt modelId="{78362625-F101-4471-B139-FB115BB4D293}" type="sibTrans" cxnId="{C12C6B56-FE34-4D00-85BF-23E6E6A1DB45}">
      <dgm:prSet/>
      <dgm:spPr/>
      <dgm:t>
        <a:bodyPr/>
        <a:lstStyle/>
        <a:p>
          <a:endParaRPr lang="zh-TW" altLang="en-US"/>
        </a:p>
      </dgm:t>
    </dgm:pt>
    <dgm:pt modelId="{985DBE32-E65F-4C3A-91C2-A8F130D6BFBE}">
      <dgm:prSet/>
      <dgm:spPr/>
      <dgm:t>
        <a:bodyPr/>
        <a:lstStyle/>
        <a:p>
          <a:r>
            <a:rPr lang="en-US" altLang="zh-TW" dirty="0">
              <a:solidFill>
                <a:srgbClr val="36AD96"/>
              </a:solidFill>
            </a:rPr>
            <a:t>Akaike information criterion (AIC)</a:t>
          </a:r>
          <a:endParaRPr lang="zh-TW" dirty="0">
            <a:solidFill>
              <a:srgbClr val="36AD96"/>
            </a:solidFill>
          </a:endParaRPr>
        </a:p>
      </dgm:t>
    </dgm:pt>
    <dgm:pt modelId="{D3D44415-946D-4DF1-99E1-CD6DD2788494}" type="parTrans" cxnId="{07023AE0-BF6D-45F3-9243-9AB651406587}">
      <dgm:prSet/>
      <dgm:spPr/>
      <dgm:t>
        <a:bodyPr/>
        <a:lstStyle/>
        <a:p>
          <a:endParaRPr lang="zh-TW" altLang="en-US"/>
        </a:p>
      </dgm:t>
    </dgm:pt>
    <dgm:pt modelId="{CC48D5BE-F3B5-4801-A374-3C1673A7BF12}" type="sibTrans" cxnId="{07023AE0-BF6D-45F3-9243-9AB651406587}">
      <dgm:prSet/>
      <dgm:spPr/>
      <dgm:t>
        <a:bodyPr/>
        <a:lstStyle/>
        <a:p>
          <a:endParaRPr lang="zh-TW" altLang="en-US"/>
        </a:p>
      </dgm:t>
    </dgm:pt>
    <dgm:pt modelId="{C41DDFFA-A8F6-42E9-AA83-F10596002D4B}">
      <dgm:prSet/>
      <dgm:spPr/>
      <dgm:t>
        <a:bodyPr/>
        <a:lstStyle/>
        <a:p>
          <a:r>
            <a:rPr lang="zh-TW" altLang="en-US" dirty="0">
              <a:solidFill>
                <a:srgbClr val="36AD96"/>
              </a:solidFill>
            </a:rPr>
            <a:t>測試集</a:t>
          </a:r>
          <a:r>
            <a:rPr lang="en-US" altLang="zh-TW" dirty="0">
              <a:solidFill>
                <a:srgbClr val="36AD96"/>
              </a:solidFill>
            </a:rPr>
            <a:t>200</a:t>
          </a:r>
          <a:r>
            <a:rPr lang="zh-TW" altLang="en-US" dirty="0">
              <a:solidFill>
                <a:srgbClr val="36AD96"/>
              </a:solidFill>
            </a:rPr>
            <a:t>張</a:t>
          </a:r>
          <a:endParaRPr lang="zh-TW" dirty="0">
            <a:solidFill>
              <a:srgbClr val="36AD96"/>
            </a:solidFill>
          </a:endParaRPr>
        </a:p>
      </dgm:t>
    </dgm:pt>
    <dgm:pt modelId="{21E89C7C-FF54-4CFD-AC6C-096D38434F61}" type="parTrans" cxnId="{59A99CED-4848-4F6E-9461-289A8B01DC95}">
      <dgm:prSet/>
      <dgm:spPr/>
      <dgm:t>
        <a:bodyPr/>
        <a:lstStyle/>
        <a:p>
          <a:endParaRPr lang="zh-TW" altLang="en-US"/>
        </a:p>
      </dgm:t>
    </dgm:pt>
    <dgm:pt modelId="{2AAD2795-4704-480F-B517-9BC1DAB5832D}" type="sibTrans" cxnId="{59A99CED-4848-4F6E-9461-289A8B01DC95}">
      <dgm:prSet/>
      <dgm:spPr/>
      <dgm:t>
        <a:bodyPr/>
        <a:lstStyle/>
        <a:p>
          <a:endParaRPr lang="zh-TW" altLang="en-US"/>
        </a:p>
      </dgm:t>
    </dgm:pt>
    <dgm:pt modelId="{4295F614-7FB4-4D4E-8F0E-0A8F71F692E9}">
      <dgm:prSet/>
      <dgm:spPr/>
      <dgm:t>
        <a:bodyPr/>
        <a:lstStyle/>
        <a:p>
          <a:r>
            <a:rPr lang="en-US" altLang="zh-TW" dirty="0">
              <a:solidFill>
                <a:srgbClr val="36AD96"/>
              </a:solidFill>
            </a:rPr>
            <a:t>Bayesian information criterion (BIC)</a:t>
          </a:r>
          <a:endParaRPr lang="zh-TW" dirty="0">
            <a:solidFill>
              <a:srgbClr val="36AD96"/>
            </a:solidFill>
          </a:endParaRPr>
        </a:p>
      </dgm:t>
    </dgm:pt>
    <dgm:pt modelId="{7A816C0F-4739-4906-8F7D-003F05EF2BDF}" type="parTrans" cxnId="{58435F18-110A-4483-8450-28E7D0E2A0A5}">
      <dgm:prSet/>
      <dgm:spPr/>
      <dgm:t>
        <a:bodyPr/>
        <a:lstStyle/>
        <a:p>
          <a:endParaRPr lang="zh-TW" altLang="en-US"/>
        </a:p>
      </dgm:t>
    </dgm:pt>
    <dgm:pt modelId="{F7987B15-EEE2-4A7E-A11A-7B089F07485D}" type="sibTrans" cxnId="{58435F18-110A-4483-8450-28E7D0E2A0A5}">
      <dgm:prSet/>
      <dgm:spPr/>
      <dgm:t>
        <a:bodyPr/>
        <a:lstStyle/>
        <a:p>
          <a:endParaRPr lang="zh-TW" altLang="en-US"/>
        </a:p>
      </dgm:t>
    </dgm:pt>
    <dgm:pt modelId="{662C9EBA-58B3-477B-9853-663487B3F365}">
      <dgm:prSet/>
      <dgm:spPr/>
      <dgm:t>
        <a:bodyPr/>
        <a:lstStyle/>
        <a:p>
          <a:r>
            <a:rPr lang="en-US" altLang="zh-TW" dirty="0">
              <a:solidFill>
                <a:srgbClr val="36AD96"/>
              </a:solidFill>
            </a:rPr>
            <a:t>Accuracy</a:t>
          </a:r>
          <a:endParaRPr lang="zh-TW" dirty="0">
            <a:solidFill>
              <a:srgbClr val="36AD96"/>
            </a:solidFill>
          </a:endParaRPr>
        </a:p>
      </dgm:t>
    </dgm:pt>
    <dgm:pt modelId="{81902A0B-DC2A-4688-B04D-91108D1CA6DD}" type="parTrans" cxnId="{60C2119E-5C15-4E18-8DE4-8D15690173E2}">
      <dgm:prSet/>
      <dgm:spPr/>
      <dgm:t>
        <a:bodyPr/>
        <a:lstStyle/>
        <a:p>
          <a:endParaRPr lang="zh-TW" altLang="en-US"/>
        </a:p>
      </dgm:t>
    </dgm:pt>
    <dgm:pt modelId="{246966D5-4995-48F1-83B0-BFEF8C9EB65C}" type="sibTrans" cxnId="{60C2119E-5C15-4E18-8DE4-8D15690173E2}">
      <dgm:prSet/>
      <dgm:spPr/>
      <dgm:t>
        <a:bodyPr/>
        <a:lstStyle/>
        <a:p>
          <a:endParaRPr lang="zh-TW" altLang="en-US"/>
        </a:p>
      </dgm:t>
    </dgm:pt>
    <dgm:pt modelId="{BCB0D84F-89DE-49B6-8CAC-7D50A2E0C09D}" type="pres">
      <dgm:prSet presAssocID="{46BDBB84-A292-4689-BAAF-B46DFEFB267C}" presName="linear" presStyleCnt="0">
        <dgm:presLayoutVars>
          <dgm:animLvl val="lvl"/>
          <dgm:resizeHandles val="exact"/>
        </dgm:presLayoutVars>
      </dgm:prSet>
      <dgm:spPr/>
    </dgm:pt>
    <dgm:pt modelId="{9FDDF36C-E94B-42BC-A365-868727F7C3F6}" type="pres">
      <dgm:prSet presAssocID="{A4AF004A-2578-4769-A06E-C7FD3722AF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7C941F-A24F-453E-842E-E5F330AB835A}" type="pres">
      <dgm:prSet presAssocID="{A4AF004A-2578-4769-A06E-C7FD3722AF8C}" presName="childText" presStyleLbl="revTx" presStyleIdx="0" presStyleCnt="2">
        <dgm:presLayoutVars>
          <dgm:bulletEnabled val="1"/>
        </dgm:presLayoutVars>
      </dgm:prSet>
      <dgm:spPr/>
    </dgm:pt>
    <dgm:pt modelId="{886EBB66-48FD-4F6E-AE8F-D3B1B6DB051F}" type="pres">
      <dgm:prSet presAssocID="{EC6BCDC6-85AA-41E4-AA1C-D0A456C748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98517B-FDAD-4884-95E1-CAE5370EB93D}" type="pres">
      <dgm:prSet presAssocID="{EC6BCDC6-85AA-41E4-AA1C-D0A456C7487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F4F5510-F253-4C63-9C88-D83B16D18E31}" type="presOf" srcId="{08F2FF7E-1161-48F8-BF7A-4AF904A09CAB}" destId="{1D7C941F-A24F-453E-842E-E5F330AB835A}" srcOrd="0" destOrd="0" presId="urn:microsoft.com/office/officeart/2005/8/layout/vList2"/>
    <dgm:cxn modelId="{58435F18-110A-4483-8450-28E7D0E2A0A5}" srcId="{EC6BCDC6-85AA-41E4-AA1C-D0A456C7487A}" destId="{4295F614-7FB4-4D4E-8F0E-0A8F71F692E9}" srcOrd="1" destOrd="0" parTransId="{7A816C0F-4739-4906-8F7D-003F05EF2BDF}" sibTransId="{F7987B15-EEE2-4A7E-A11A-7B089F07485D}"/>
    <dgm:cxn modelId="{7F9DA73C-434B-4700-85F3-94ABB31FD1EE}" srcId="{A4AF004A-2578-4769-A06E-C7FD3722AF8C}" destId="{08F2FF7E-1161-48F8-BF7A-4AF904A09CAB}" srcOrd="0" destOrd="0" parTransId="{51B02E5E-BF8A-4C30-8C75-F062736B1625}" sibTransId="{C1E3034F-6CA9-4AA3-B1B7-6CB5714376CD}"/>
    <dgm:cxn modelId="{7A02903E-855E-4BF2-BF06-11821EEBBD3B}" type="presOf" srcId="{985DBE32-E65F-4C3A-91C2-A8F130D6BFBE}" destId="{3598517B-FDAD-4884-95E1-CAE5370EB93D}" srcOrd="0" destOrd="0" presId="urn:microsoft.com/office/officeart/2005/8/layout/vList2"/>
    <dgm:cxn modelId="{B0A2DF3F-C03D-4E80-A75C-A7DD0F412ED3}" type="presOf" srcId="{662C9EBA-58B3-477B-9853-663487B3F365}" destId="{3598517B-FDAD-4884-95E1-CAE5370EB93D}" srcOrd="0" destOrd="2" presId="urn:microsoft.com/office/officeart/2005/8/layout/vList2"/>
    <dgm:cxn modelId="{FECB7972-83FC-4BED-93E6-F539F5CA94DC}" type="presOf" srcId="{4295F614-7FB4-4D4E-8F0E-0A8F71F692E9}" destId="{3598517B-FDAD-4884-95E1-CAE5370EB93D}" srcOrd="0" destOrd="1" presId="urn:microsoft.com/office/officeart/2005/8/layout/vList2"/>
    <dgm:cxn modelId="{C12C6B56-FE34-4D00-85BF-23E6E6A1DB45}" srcId="{46BDBB84-A292-4689-BAAF-B46DFEFB267C}" destId="{EC6BCDC6-85AA-41E4-AA1C-D0A456C7487A}" srcOrd="1" destOrd="0" parTransId="{015D59EA-EE9A-4754-90D1-DD0A7D22466A}" sibTransId="{78362625-F101-4471-B139-FB115BB4D293}"/>
    <dgm:cxn modelId="{0F0E1480-B465-4B40-967D-69F927F35AFE}" type="presOf" srcId="{C41DDFFA-A8F6-42E9-AA83-F10596002D4B}" destId="{1D7C941F-A24F-453E-842E-E5F330AB835A}" srcOrd="0" destOrd="1" presId="urn:microsoft.com/office/officeart/2005/8/layout/vList2"/>
    <dgm:cxn modelId="{60C2119E-5C15-4E18-8DE4-8D15690173E2}" srcId="{EC6BCDC6-85AA-41E4-AA1C-D0A456C7487A}" destId="{662C9EBA-58B3-477B-9853-663487B3F365}" srcOrd="2" destOrd="0" parTransId="{81902A0B-DC2A-4688-B04D-91108D1CA6DD}" sibTransId="{246966D5-4995-48F1-83B0-BFEF8C9EB65C}"/>
    <dgm:cxn modelId="{F4634BA0-0E9D-4834-9791-4252EE43A1C6}" type="presOf" srcId="{EC6BCDC6-85AA-41E4-AA1C-D0A456C7487A}" destId="{886EBB66-48FD-4F6E-AE8F-D3B1B6DB051F}" srcOrd="0" destOrd="0" presId="urn:microsoft.com/office/officeart/2005/8/layout/vList2"/>
    <dgm:cxn modelId="{8F3E4BA5-6F06-4FB7-ADEB-FB75BD6CF5BB}" srcId="{46BDBB84-A292-4689-BAAF-B46DFEFB267C}" destId="{A4AF004A-2578-4769-A06E-C7FD3722AF8C}" srcOrd="0" destOrd="0" parTransId="{806DFB1B-020F-4CB8-8548-EE20786E3873}" sibTransId="{FCF7649A-F961-406A-A02F-A55BFA93ADD1}"/>
    <dgm:cxn modelId="{ACB350B8-8A67-42D6-BD15-303A2F34B971}" type="presOf" srcId="{46BDBB84-A292-4689-BAAF-B46DFEFB267C}" destId="{BCB0D84F-89DE-49B6-8CAC-7D50A2E0C09D}" srcOrd="0" destOrd="0" presId="urn:microsoft.com/office/officeart/2005/8/layout/vList2"/>
    <dgm:cxn modelId="{3A8563DF-008A-4189-B17A-97D013538ECF}" type="presOf" srcId="{A4AF004A-2578-4769-A06E-C7FD3722AF8C}" destId="{9FDDF36C-E94B-42BC-A365-868727F7C3F6}" srcOrd="0" destOrd="0" presId="urn:microsoft.com/office/officeart/2005/8/layout/vList2"/>
    <dgm:cxn modelId="{07023AE0-BF6D-45F3-9243-9AB651406587}" srcId="{EC6BCDC6-85AA-41E4-AA1C-D0A456C7487A}" destId="{985DBE32-E65F-4C3A-91C2-A8F130D6BFBE}" srcOrd="0" destOrd="0" parTransId="{D3D44415-946D-4DF1-99E1-CD6DD2788494}" sibTransId="{CC48D5BE-F3B5-4801-A374-3C1673A7BF12}"/>
    <dgm:cxn modelId="{59A99CED-4848-4F6E-9461-289A8B01DC95}" srcId="{A4AF004A-2578-4769-A06E-C7FD3722AF8C}" destId="{C41DDFFA-A8F6-42E9-AA83-F10596002D4B}" srcOrd="1" destOrd="0" parTransId="{21E89C7C-FF54-4CFD-AC6C-096D38434F61}" sibTransId="{2AAD2795-4704-480F-B517-9BC1DAB5832D}"/>
    <dgm:cxn modelId="{89A2D3F9-4A7B-4AE3-A2A0-6AD43555F7CD}" type="presParOf" srcId="{BCB0D84F-89DE-49B6-8CAC-7D50A2E0C09D}" destId="{9FDDF36C-E94B-42BC-A365-868727F7C3F6}" srcOrd="0" destOrd="0" presId="urn:microsoft.com/office/officeart/2005/8/layout/vList2"/>
    <dgm:cxn modelId="{11D1E8EE-F0A5-4F00-96FC-0009ABF6705A}" type="presParOf" srcId="{BCB0D84F-89DE-49B6-8CAC-7D50A2E0C09D}" destId="{1D7C941F-A24F-453E-842E-E5F330AB835A}" srcOrd="1" destOrd="0" presId="urn:microsoft.com/office/officeart/2005/8/layout/vList2"/>
    <dgm:cxn modelId="{9CC2CD49-ABCA-460C-8129-3BD980F01CA9}" type="presParOf" srcId="{BCB0D84F-89DE-49B6-8CAC-7D50A2E0C09D}" destId="{886EBB66-48FD-4F6E-AE8F-D3B1B6DB051F}" srcOrd="2" destOrd="0" presId="urn:microsoft.com/office/officeart/2005/8/layout/vList2"/>
    <dgm:cxn modelId="{FADC660C-F280-4082-B466-D06516779E2E}" type="presParOf" srcId="{BCB0D84F-89DE-49B6-8CAC-7D50A2E0C09D}" destId="{3598517B-FDAD-4884-95E1-CAE5370EB93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6BDBB84-A292-4689-BAAF-B46DFEFB26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AF004A-2578-4769-A06E-C7FD3722AF8C}">
      <dgm:prSet/>
      <dgm:spPr/>
      <dgm:t>
        <a:bodyPr/>
        <a:lstStyle/>
        <a:p>
          <a:r>
            <a:rPr lang="en-US" b="0" i="0"/>
            <a:t>Scaler</a:t>
          </a:r>
          <a:endParaRPr lang="zh-TW"/>
        </a:p>
      </dgm:t>
    </dgm:pt>
    <dgm:pt modelId="{806DFB1B-020F-4CB8-8548-EE20786E3873}" type="parTrans" cxnId="{8F3E4BA5-6F06-4FB7-ADEB-FB75BD6CF5BB}">
      <dgm:prSet/>
      <dgm:spPr/>
      <dgm:t>
        <a:bodyPr/>
        <a:lstStyle/>
        <a:p>
          <a:endParaRPr lang="zh-TW" altLang="en-US"/>
        </a:p>
      </dgm:t>
    </dgm:pt>
    <dgm:pt modelId="{FCF7649A-F961-406A-A02F-A55BFA93ADD1}" type="sibTrans" cxnId="{8F3E4BA5-6F06-4FB7-ADEB-FB75BD6CF5BB}">
      <dgm:prSet/>
      <dgm:spPr/>
      <dgm:t>
        <a:bodyPr/>
        <a:lstStyle/>
        <a:p>
          <a:endParaRPr lang="zh-TW" altLang="en-US"/>
        </a:p>
      </dgm:t>
    </dgm:pt>
    <dgm:pt modelId="{08F2FF7E-1161-48F8-BF7A-4AF904A09CAB}">
      <dgm:prSet/>
      <dgm:spPr/>
      <dgm:t>
        <a:bodyPr/>
        <a:lstStyle/>
        <a:p>
          <a:r>
            <a:rPr lang="en-US" b="0" i="0" dirty="0">
              <a:solidFill>
                <a:srgbClr val="36AD96"/>
              </a:solidFill>
            </a:rPr>
            <a:t>Standard</a:t>
          </a:r>
          <a:endParaRPr lang="zh-TW" dirty="0">
            <a:solidFill>
              <a:srgbClr val="36AD96"/>
            </a:solidFill>
          </a:endParaRPr>
        </a:p>
      </dgm:t>
    </dgm:pt>
    <dgm:pt modelId="{51B02E5E-BF8A-4C30-8C75-F062736B1625}" type="parTrans" cxnId="{7F9DA73C-434B-4700-85F3-94ABB31FD1EE}">
      <dgm:prSet/>
      <dgm:spPr/>
      <dgm:t>
        <a:bodyPr/>
        <a:lstStyle/>
        <a:p>
          <a:endParaRPr lang="zh-TW" altLang="en-US"/>
        </a:p>
      </dgm:t>
    </dgm:pt>
    <dgm:pt modelId="{C1E3034F-6CA9-4AA3-B1B7-6CB5714376CD}" type="sibTrans" cxnId="{7F9DA73C-434B-4700-85F3-94ABB31FD1EE}">
      <dgm:prSet/>
      <dgm:spPr/>
      <dgm:t>
        <a:bodyPr/>
        <a:lstStyle/>
        <a:p>
          <a:endParaRPr lang="zh-TW" altLang="en-US"/>
        </a:p>
      </dgm:t>
    </dgm:pt>
    <dgm:pt modelId="{EC6BCDC6-85AA-41E4-AA1C-D0A456C7487A}">
      <dgm:prSet/>
      <dgm:spPr/>
      <dgm:t>
        <a:bodyPr/>
        <a:lstStyle/>
        <a:p>
          <a:r>
            <a:rPr lang="en-US" b="0" i="0" dirty="0"/>
            <a:t>Feature selection</a:t>
          </a:r>
          <a:endParaRPr lang="zh-TW" dirty="0"/>
        </a:p>
      </dgm:t>
    </dgm:pt>
    <dgm:pt modelId="{015D59EA-EE9A-4754-90D1-DD0A7D22466A}" type="parTrans" cxnId="{C12C6B56-FE34-4D00-85BF-23E6E6A1DB45}">
      <dgm:prSet/>
      <dgm:spPr/>
      <dgm:t>
        <a:bodyPr/>
        <a:lstStyle/>
        <a:p>
          <a:endParaRPr lang="zh-TW" altLang="en-US"/>
        </a:p>
      </dgm:t>
    </dgm:pt>
    <dgm:pt modelId="{78362625-F101-4471-B139-FB115BB4D293}" type="sibTrans" cxnId="{C12C6B56-FE34-4D00-85BF-23E6E6A1DB45}">
      <dgm:prSet/>
      <dgm:spPr/>
      <dgm:t>
        <a:bodyPr/>
        <a:lstStyle/>
        <a:p>
          <a:endParaRPr lang="zh-TW" altLang="en-US"/>
        </a:p>
      </dgm:t>
    </dgm:pt>
    <dgm:pt modelId="{985DBE32-E65F-4C3A-91C2-A8F130D6BFBE}">
      <dgm:prSet/>
      <dgm:spPr/>
      <dgm:t>
        <a:bodyPr/>
        <a:lstStyle/>
        <a:p>
          <a:r>
            <a:rPr lang="en-US" b="0" i="0" dirty="0">
              <a:solidFill>
                <a:srgbClr val="36AD96"/>
              </a:solidFill>
            </a:rPr>
            <a:t>L2-based Linear SVC Feature selection</a:t>
          </a:r>
          <a:endParaRPr lang="zh-TW" dirty="0">
            <a:solidFill>
              <a:srgbClr val="36AD96"/>
            </a:solidFill>
          </a:endParaRPr>
        </a:p>
      </dgm:t>
    </dgm:pt>
    <dgm:pt modelId="{D3D44415-946D-4DF1-99E1-CD6DD2788494}" type="parTrans" cxnId="{07023AE0-BF6D-45F3-9243-9AB651406587}">
      <dgm:prSet/>
      <dgm:spPr/>
      <dgm:t>
        <a:bodyPr/>
        <a:lstStyle/>
        <a:p>
          <a:endParaRPr lang="zh-TW" altLang="en-US"/>
        </a:p>
      </dgm:t>
    </dgm:pt>
    <dgm:pt modelId="{CC48D5BE-F3B5-4801-A374-3C1673A7BF12}" type="sibTrans" cxnId="{07023AE0-BF6D-45F3-9243-9AB651406587}">
      <dgm:prSet/>
      <dgm:spPr/>
      <dgm:t>
        <a:bodyPr/>
        <a:lstStyle/>
        <a:p>
          <a:endParaRPr lang="zh-TW" altLang="en-US"/>
        </a:p>
      </dgm:t>
    </dgm:pt>
    <dgm:pt modelId="{EE9463A5-36B7-423F-A935-DDED72FF01C2}">
      <dgm:prSet/>
      <dgm:spPr/>
      <dgm:t>
        <a:bodyPr/>
        <a:lstStyle/>
        <a:p>
          <a:r>
            <a:rPr lang="en-US" b="0" i="0" dirty="0">
              <a:solidFill>
                <a:srgbClr val="36AD96"/>
              </a:solidFill>
            </a:rPr>
            <a:t>Tree-based Feature selection</a:t>
          </a:r>
          <a:endParaRPr lang="zh-TW" dirty="0">
            <a:solidFill>
              <a:srgbClr val="36AD96"/>
            </a:solidFill>
          </a:endParaRPr>
        </a:p>
      </dgm:t>
    </dgm:pt>
    <dgm:pt modelId="{77E2955D-2AC2-4124-A419-DA39032554E5}" type="parTrans" cxnId="{011C81B6-93DC-46C8-92EB-4D607DB09AD4}">
      <dgm:prSet/>
      <dgm:spPr/>
      <dgm:t>
        <a:bodyPr/>
        <a:lstStyle/>
        <a:p>
          <a:endParaRPr lang="zh-TW" altLang="en-US"/>
        </a:p>
      </dgm:t>
    </dgm:pt>
    <dgm:pt modelId="{8F9793EA-4B87-48E6-B0AE-CE9ED9CB3C1C}" type="sibTrans" cxnId="{011C81B6-93DC-46C8-92EB-4D607DB09AD4}">
      <dgm:prSet/>
      <dgm:spPr/>
      <dgm:t>
        <a:bodyPr/>
        <a:lstStyle/>
        <a:p>
          <a:endParaRPr lang="zh-TW" altLang="en-US"/>
        </a:p>
      </dgm:t>
    </dgm:pt>
    <dgm:pt modelId="{53435487-B643-462B-A542-D6835DC0DD6F}">
      <dgm:prSet/>
      <dgm:spPr/>
      <dgm:t>
        <a:bodyPr/>
        <a:lstStyle/>
        <a:p>
          <a:r>
            <a:rPr lang="en-US" b="0" i="0"/>
            <a:t>Model training </a:t>
          </a:r>
          <a:endParaRPr lang="zh-TW"/>
        </a:p>
      </dgm:t>
    </dgm:pt>
    <dgm:pt modelId="{57DABAE1-CAB8-4B73-9B88-E9F3C31F69AA}" type="parTrans" cxnId="{17A3623E-0746-4229-8F48-FFC084D31DF7}">
      <dgm:prSet/>
      <dgm:spPr/>
      <dgm:t>
        <a:bodyPr/>
        <a:lstStyle/>
        <a:p>
          <a:endParaRPr lang="zh-TW" altLang="en-US"/>
        </a:p>
      </dgm:t>
    </dgm:pt>
    <dgm:pt modelId="{9FC3F70C-D9D3-4642-BFBE-8517FB835D18}" type="sibTrans" cxnId="{17A3623E-0746-4229-8F48-FFC084D31DF7}">
      <dgm:prSet/>
      <dgm:spPr/>
      <dgm:t>
        <a:bodyPr/>
        <a:lstStyle/>
        <a:p>
          <a:endParaRPr lang="zh-TW" altLang="en-US"/>
        </a:p>
      </dgm:t>
    </dgm:pt>
    <dgm:pt modelId="{593A2DD2-8FF2-4729-9BC6-F98259EA9B8B}">
      <dgm:prSet/>
      <dgm:spPr/>
      <dgm:t>
        <a:bodyPr/>
        <a:lstStyle/>
        <a:p>
          <a:r>
            <a:rPr lang="en-US" altLang="zh-TW" b="0" i="0" dirty="0">
              <a:solidFill>
                <a:srgbClr val="36AD96"/>
              </a:solidFill>
            </a:rPr>
            <a:t>Lo</a:t>
          </a:r>
          <a:r>
            <a:rPr lang="en-US" b="0" i="0" dirty="0">
              <a:solidFill>
                <a:srgbClr val="36AD96"/>
              </a:solidFill>
            </a:rPr>
            <a:t>gistic regression – none penalty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Ridge regression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Linear Discriminant Analysis (LDA)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K-nearest neighbors algorithm</a:t>
          </a:r>
          <a:r>
            <a:rPr lang="zh-TW" b="0" i="0" dirty="0">
              <a:solidFill>
                <a:srgbClr val="36AD96"/>
              </a:solidFill>
            </a:rPr>
            <a:t> </a:t>
          </a:r>
          <a:r>
            <a:rPr lang="en-US" b="0" i="0" dirty="0">
              <a:solidFill>
                <a:srgbClr val="36AD96"/>
              </a:solidFill>
            </a:rPr>
            <a:t>(K-NN)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Decision Tree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Random Forest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eXtreme Gradient Boosting (XGB Classifier)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Light Gradient Boosting Machine (LGBM)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SVM</a:t>
          </a:r>
          <a:r>
            <a:rPr lang="zh-TW" b="0" i="0" dirty="0">
              <a:solidFill>
                <a:srgbClr val="36AD96"/>
              </a:solidFill>
            </a:rPr>
            <a:t>、</a:t>
          </a:r>
          <a:r>
            <a:rPr lang="en-US" b="0" i="0" dirty="0">
              <a:solidFill>
                <a:srgbClr val="36AD96"/>
              </a:solidFill>
            </a:rPr>
            <a:t>Multilayer Perceptron (MLP)</a:t>
          </a:r>
          <a:endParaRPr lang="zh-TW" dirty="0">
            <a:solidFill>
              <a:srgbClr val="36AD96"/>
            </a:solidFill>
          </a:endParaRPr>
        </a:p>
      </dgm:t>
    </dgm:pt>
    <dgm:pt modelId="{8C24C550-B1DD-4496-9EA4-76B3D091B194}" type="parTrans" cxnId="{E2911CD4-8419-4D9B-9970-EE52CD4AF04F}">
      <dgm:prSet/>
      <dgm:spPr/>
      <dgm:t>
        <a:bodyPr/>
        <a:lstStyle/>
        <a:p>
          <a:endParaRPr lang="zh-TW" altLang="en-US"/>
        </a:p>
      </dgm:t>
    </dgm:pt>
    <dgm:pt modelId="{685B42F0-EC8B-4CBA-B6FE-724CD24F68C4}" type="sibTrans" cxnId="{E2911CD4-8419-4D9B-9970-EE52CD4AF04F}">
      <dgm:prSet/>
      <dgm:spPr/>
      <dgm:t>
        <a:bodyPr/>
        <a:lstStyle/>
        <a:p>
          <a:endParaRPr lang="zh-TW" altLang="en-US"/>
        </a:p>
      </dgm:t>
    </dgm:pt>
    <dgm:pt modelId="{1BCB9F24-D19E-4918-A9EC-C430AF48FD11}">
      <dgm:prSet/>
      <dgm:spPr/>
      <dgm:t>
        <a:bodyPr/>
        <a:lstStyle/>
        <a:p>
          <a:r>
            <a:rPr lang="en-US" b="0" i="0"/>
            <a:t>Turn hyperparameters</a:t>
          </a:r>
          <a:endParaRPr lang="zh-TW"/>
        </a:p>
      </dgm:t>
    </dgm:pt>
    <dgm:pt modelId="{FCB98EA4-B8A2-4F6B-AD17-619D53D8B372}" type="parTrans" cxnId="{3F0D97E4-B3DE-4660-9128-D68AB8327B4A}">
      <dgm:prSet/>
      <dgm:spPr/>
      <dgm:t>
        <a:bodyPr/>
        <a:lstStyle/>
        <a:p>
          <a:endParaRPr lang="zh-TW" altLang="en-US"/>
        </a:p>
      </dgm:t>
    </dgm:pt>
    <dgm:pt modelId="{04998F60-45C2-4DB0-A9D3-A1356D9E5D94}" type="sibTrans" cxnId="{3F0D97E4-B3DE-4660-9128-D68AB8327B4A}">
      <dgm:prSet/>
      <dgm:spPr/>
      <dgm:t>
        <a:bodyPr/>
        <a:lstStyle/>
        <a:p>
          <a:endParaRPr lang="zh-TW" altLang="en-US"/>
        </a:p>
      </dgm:t>
    </dgm:pt>
    <dgm:pt modelId="{6CD9E2A4-D5D1-4214-8332-EE2830179AFE}">
      <dgm:prSet/>
      <dgm:spPr/>
      <dgm:t>
        <a:bodyPr/>
        <a:lstStyle/>
        <a:p>
          <a:r>
            <a:rPr lang="en-US" b="0" i="0" dirty="0">
              <a:solidFill>
                <a:srgbClr val="36AD96"/>
              </a:solidFill>
            </a:rPr>
            <a:t>GridSearchCV</a:t>
          </a:r>
          <a:endParaRPr lang="zh-TW" dirty="0">
            <a:solidFill>
              <a:srgbClr val="36AD96"/>
            </a:solidFill>
          </a:endParaRPr>
        </a:p>
      </dgm:t>
    </dgm:pt>
    <dgm:pt modelId="{863A15D5-953A-45F5-825A-15A5A41AA793}" type="parTrans" cxnId="{8E4EDE39-7494-4000-8B5E-F3BA2F4B302E}">
      <dgm:prSet/>
      <dgm:spPr/>
      <dgm:t>
        <a:bodyPr/>
        <a:lstStyle/>
        <a:p>
          <a:endParaRPr lang="zh-TW" altLang="en-US"/>
        </a:p>
      </dgm:t>
    </dgm:pt>
    <dgm:pt modelId="{9C74EBD0-3895-4BF6-8536-19FE85376E5D}" type="sibTrans" cxnId="{8E4EDE39-7494-4000-8B5E-F3BA2F4B302E}">
      <dgm:prSet/>
      <dgm:spPr/>
      <dgm:t>
        <a:bodyPr/>
        <a:lstStyle/>
        <a:p>
          <a:endParaRPr lang="zh-TW" altLang="en-US"/>
        </a:p>
      </dgm:t>
    </dgm:pt>
    <dgm:pt modelId="{BCB0D84F-89DE-49B6-8CAC-7D50A2E0C09D}" type="pres">
      <dgm:prSet presAssocID="{46BDBB84-A292-4689-BAAF-B46DFEFB267C}" presName="linear" presStyleCnt="0">
        <dgm:presLayoutVars>
          <dgm:animLvl val="lvl"/>
          <dgm:resizeHandles val="exact"/>
        </dgm:presLayoutVars>
      </dgm:prSet>
      <dgm:spPr/>
    </dgm:pt>
    <dgm:pt modelId="{9FDDF36C-E94B-42BC-A365-868727F7C3F6}" type="pres">
      <dgm:prSet presAssocID="{A4AF004A-2578-4769-A06E-C7FD3722AF8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D7C941F-A24F-453E-842E-E5F330AB835A}" type="pres">
      <dgm:prSet presAssocID="{A4AF004A-2578-4769-A06E-C7FD3722AF8C}" presName="childText" presStyleLbl="revTx" presStyleIdx="0" presStyleCnt="4">
        <dgm:presLayoutVars>
          <dgm:bulletEnabled val="1"/>
        </dgm:presLayoutVars>
      </dgm:prSet>
      <dgm:spPr/>
    </dgm:pt>
    <dgm:pt modelId="{886EBB66-48FD-4F6E-AE8F-D3B1B6DB051F}" type="pres">
      <dgm:prSet presAssocID="{EC6BCDC6-85AA-41E4-AA1C-D0A456C748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98517B-FDAD-4884-95E1-CAE5370EB93D}" type="pres">
      <dgm:prSet presAssocID="{EC6BCDC6-85AA-41E4-AA1C-D0A456C7487A}" presName="childText" presStyleLbl="revTx" presStyleIdx="1" presStyleCnt="4">
        <dgm:presLayoutVars>
          <dgm:bulletEnabled val="1"/>
        </dgm:presLayoutVars>
      </dgm:prSet>
      <dgm:spPr/>
    </dgm:pt>
    <dgm:pt modelId="{1433B50E-042C-49D9-8853-94CBDCAE9FEA}" type="pres">
      <dgm:prSet presAssocID="{53435487-B643-462B-A542-D6835DC0DD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9751AF-70F1-421C-ACB0-009409850641}" type="pres">
      <dgm:prSet presAssocID="{53435487-B643-462B-A542-D6835DC0DD6F}" presName="childText" presStyleLbl="revTx" presStyleIdx="2" presStyleCnt="4">
        <dgm:presLayoutVars>
          <dgm:bulletEnabled val="1"/>
        </dgm:presLayoutVars>
      </dgm:prSet>
      <dgm:spPr/>
    </dgm:pt>
    <dgm:pt modelId="{389290A3-1150-4BB2-85A7-77F4BC67C631}" type="pres">
      <dgm:prSet presAssocID="{1BCB9F24-D19E-4918-A9EC-C430AF48FD1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E107D2-6562-4AAB-BC92-D4A717B7FA9B}" type="pres">
      <dgm:prSet presAssocID="{1BCB9F24-D19E-4918-A9EC-C430AF48FD1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F4F5510-F253-4C63-9C88-D83B16D18E31}" type="presOf" srcId="{08F2FF7E-1161-48F8-BF7A-4AF904A09CAB}" destId="{1D7C941F-A24F-453E-842E-E5F330AB835A}" srcOrd="0" destOrd="0" presId="urn:microsoft.com/office/officeart/2005/8/layout/vList2"/>
    <dgm:cxn modelId="{8E4EDE39-7494-4000-8B5E-F3BA2F4B302E}" srcId="{1BCB9F24-D19E-4918-A9EC-C430AF48FD11}" destId="{6CD9E2A4-D5D1-4214-8332-EE2830179AFE}" srcOrd="0" destOrd="0" parTransId="{863A15D5-953A-45F5-825A-15A5A41AA793}" sibTransId="{9C74EBD0-3895-4BF6-8536-19FE85376E5D}"/>
    <dgm:cxn modelId="{7F9DA73C-434B-4700-85F3-94ABB31FD1EE}" srcId="{A4AF004A-2578-4769-A06E-C7FD3722AF8C}" destId="{08F2FF7E-1161-48F8-BF7A-4AF904A09CAB}" srcOrd="0" destOrd="0" parTransId="{51B02E5E-BF8A-4C30-8C75-F062736B1625}" sibTransId="{C1E3034F-6CA9-4AA3-B1B7-6CB5714376CD}"/>
    <dgm:cxn modelId="{17A3623E-0746-4229-8F48-FFC084D31DF7}" srcId="{46BDBB84-A292-4689-BAAF-B46DFEFB267C}" destId="{53435487-B643-462B-A542-D6835DC0DD6F}" srcOrd="2" destOrd="0" parTransId="{57DABAE1-CAB8-4B73-9B88-E9F3C31F69AA}" sibTransId="{9FC3F70C-D9D3-4642-BFBE-8517FB835D18}"/>
    <dgm:cxn modelId="{7A02903E-855E-4BF2-BF06-11821EEBBD3B}" type="presOf" srcId="{985DBE32-E65F-4C3A-91C2-A8F130D6BFBE}" destId="{3598517B-FDAD-4884-95E1-CAE5370EB93D}" srcOrd="0" destOrd="0" presId="urn:microsoft.com/office/officeart/2005/8/layout/vList2"/>
    <dgm:cxn modelId="{A7AE4963-2212-4414-A497-394B3F7DBF43}" type="presOf" srcId="{1BCB9F24-D19E-4918-A9EC-C430AF48FD11}" destId="{389290A3-1150-4BB2-85A7-77F4BC67C631}" srcOrd="0" destOrd="0" presId="urn:microsoft.com/office/officeart/2005/8/layout/vList2"/>
    <dgm:cxn modelId="{C12C6B56-FE34-4D00-85BF-23E6E6A1DB45}" srcId="{46BDBB84-A292-4689-BAAF-B46DFEFB267C}" destId="{EC6BCDC6-85AA-41E4-AA1C-D0A456C7487A}" srcOrd="1" destOrd="0" parTransId="{015D59EA-EE9A-4754-90D1-DD0A7D22466A}" sibTransId="{78362625-F101-4471-B139-FB115BB4D293}"/>
    <dgm:cxn modelId="{F4634BA0-0E9D-4834-9791-4252EE43A1C6}" type="presOf" srcId="{EC6BCDC6-85AA-41E4-AA1C-D0A456C7487A}" destId="{886EBB66-48FD-4F6E-AE8F-D3B1B6DB051F}" srcOrd="0" destOrd="0" presId="urn:microsoft.com/office/officeart/2005/8/layout/vList2"/>
    <dgm:cxn modelId="{38B881A4-4282-47FA-8EE4-23F1F3CD65F7}" type="presOf" srcId="{593A2DD2-8FF2-4729-9BC6-F98259EA9B8B}" destId="{0A9751AF-70F1-421C-ACB0-009409850641}" srcOrd="0" destOrd="0" presId="urn:microsoft.com/office/officeart/2005/8/layout/vList2"/>
    <dgm:cxn modelId="{8F3E4BA5-6F06-4FB7-ADEB-FB75BD6CF5BB}" srcId="{46BDBB84-A292-4689-BAAF-B46DFEFB267C}" destId="{A4AF004A-2578-4769-A06E-C7FD3722AF8C}" srcOrd="0" destOrd="0" parTransId="{806DFB1B-020F-4CB8-8548-EE20786E3873}" sibTransId="{FCF7649A-F961-406A-A02F-A55BFA93ADD1}"/>
    <dgm:cxn modelId="{011C81B6-93DC-46C8-92EB-4D607DB09AD4}" srcId="{EC6BCDC6-85AA-41E4-AA1C-D0A456C7487A}" destId="{EE9463A5-36B7-423F-A935-DDED72FF01C2}" srcOrd="1" destOrd="0" parTransId="{77E2955D-2AC2-4124-A419-DA39032554E5}" sibTransId="{8F9793EA-4B87-48E6-B0AE-CE9ED9CB3C1C}"/>
    <dgm:cxn modelId="{ACB350B8-8A67-42D6-BD15-303A2F34B971}" type="presOf" srcId="{46BDBB84-A292-4689-BAAF-B46DFEFB267C}" destId="{BCB0D84F-89DE-49B6-8CAC-7D50A2E0C09D}" srcOrd="0" destOrd="0" presId="urn:microsoft.com/office/officeart/2005/8/layout/vList2"/>
    <dgm:cxn modelId="{E2911CD4-8419-4D9B-9970-EE52CD4AF04F}" srcId="{53435487-B643-462B-A542-D6835DC0DD6F}" destId="{593A2DD2-8FF2-4729-9BC6-F98259EA9B8B}" srcOrd="0" destOrd="0" parTransId="{8C24C550-B1DD-4496-9EA4-76B3D091B194}" sibTransId="{685B42F0-EC8B-4CBA-B6FE-724CD24F68C4}"/>
    <dgm:cxn modelId="{3A8563DF-008A-4189-B17A-97D013538ECF}" type="presOf" srcId="{A4AF004A-2578-4769-A06E-C7FD3722AF8C}" destId="{9FDDF36C-E94B-42BC-A365-868727F7C3F6}" srcOrd="0" destOrd="0" presId="urn:microsoft.com/office/officeart/2005/8/layout/vList2"/>
    <dgm:cxn modelId="{07023AE0-BF6D-45F3-9243-9AB651406587}" srcId="{EC6BCDC6-85AA-41E4-AA1C-D0A456C7487A}" destId="{985DBE32-E65F-4C3A-91C2-A8F130D6BFBE}" srcOrd="0" destOrd="0" parTransId="{D3D44415-946D-4DF1-99E1-CD6DD2788494}" sibTransId="{CC48D5BE-F3B5-4801-A374-3C1673A7BF12}"/>
    <dgm:cxn modelId="{3F0D97E4-B3DE-4660-9128-D68AB8327B4A}" srcId="{46BDBB84-A292-4689-BAAF-B46DFEFB267C}" destId="{1BCB9F24-D19E-4918-A9EC-C430AF48FD11}" srcOrd="3" destOrd="0" parTransId="{FCB98EA4-B8A2-4F6B-AD17-619D53D8B372}" sibTransId="{04998F60-45C2-4DB0-A9D3-A1356D9E5D94}"/>
    <dgm:cxn modelId="{2C4187E9-2AF6-40E4-8CE2-D15B0D97FAF5}" type="presOf" srcId="{EE9463A5-36B7-423F-A935-DDED72FF01C2}" destId="{3598517B-FDAD-4884-95E1-CAE5370EB93D}" srcOrd="0" destOrd="1" presId="urn:microsoft.com/office/officeart/2005/8/layout/vList2"/>
    <dgm:cxn modelId="{E854B0E9-B74E-4D43-8A71-1CD46E612769}" type="presOf" srcId="{53435487-B643-462B-A542-D6835DC0DD6F}" destId="{1433B50E-042C-49D9-8853-94CBDCAE9FEA}" srcOrd="0" destOrd="0" presId="urn:microsoft.com/office/officeart/2005/8/layout/vList2"/>
    <dgm:cxn modelId="{5F6FA7F4-27C7-4575-B43F-97D6FF1A307F}" type="presOf" srcId="{6CD9E2A4-D5D1-4214-8332-EE2830179AFE}" destId="{55E107D2-6562-4AAB-BC92-D4A717B7FA9B}" srcOrd="0" destOrd="0" presId="urn:microsoft.com/office/officeart/2005/8/layout/vList2"/>
    <dgm:cxn modelId="{89A2D3F9-4A7B-4AE3-A2A0-6AD43555F7CD}" type="presParOf" srcId="{BCB0D84F-89DE-49B6-8CAC-7D50A2E0C09D}" destId="{9FDDF36C-E94B-42BC-A365-868727F7C3F6}" srcOrd="0" destOrd="0" presId="urn:microsoft.com/office/officeart/2005/8/layout/vList2"/>
    <dgm:cxn modelId="{11D1E8EE-F0A5-4F00-96FC-0009ABF6705A}" type="presParOf" srcId="{BCB0D84F-89DE-49B6-8CAC-7D50A2E0C09D}" destId="{1D7C941F-A24F-453E-842E-E5F330AB835A}" srcOrd="1" destOrd="0" presId="urn:microsoft.com/office/officeart/2005/8/layout/vList2"/>
    <dgm:cxn modelId="{9CC2CD49-ABCA-460C-8129-3BD980F01CA9}" type="presParOf" srcId="{BCB0D84F-89DE-49B6-8CAC-7D50A2E0C09D}" destId="{886EBB66-48FD-4F6E-AE8F-D3B1B6DB051F}" srcOrd="2" destOrd="0" presId="urn:microsoft.com/office/officeart/2005/8/layout/vList2"/>
    <dgm:cxn modelId="{FADC660C-F280-4082-B466-D06516779E2E}" type="presParOf" srcId="{BCB0D84F-89DE-49B6-8CAC-7D50A2E0C09D}" destId="{3598517B-FDAD-4884-95E1-CAE5370EB93D}" srcOrd="3" destOrd="0" presId="urn:microsoft.com/office/officeart/2005/8/layout/vList2"/>
    <dgm:cxn modelId="{463CE5DF-C005-42E4-95D3-7ECD5634E64D}" type="presParOf" srcId="{BCB0D84F-89DE-49B6-8CAC-7D50A2E0C09D}" destId="{1433B50E-042C-49D9-8853-94CBDCAE9FEA}" srcOrd="4" destOrd="0" presId="urn:microsoft.com/office/officeart/2005/8/layout/vList2"/>
    <dgm:cxn modelId="{14DE04B6-C14A-4567-9C0E-96A11C0BFE02}" type="presParOf" srcId="{BCB0D84F-89DE-49B6-8CAC-7D50A2E0C09D}" destId="{0A9751AF-70F1-421C-ACB0-009409850641}" srcOrd="5" destOrd="0" presId="urn:microsoft.com/office/officeart/2005/8/layout/vList2"/>
    <dgm:cxn modelId="{31DB451C-F3D5-4A40-87FE-08212E9ADE73}" type="presParOf" srcId="{BCB0D84F-89DE-49B6-8CAC-7D50A2E0C09D}" destId="{389290A3-1150-4BB2-85A7-77F4BC67C631}" srcOrd="6" destOrd="0" presId="urn:microsoft.com/office/officeart/2005/8/layout/vList2"/>
    <dgm:cxn modelId="{74735EF5-57EF-46AB-AF83-1BD9ACF6BA71}" type="presParOf" srcId="{BCB0D84F-89DE-49B6-8CAC-7D50A2E0C09D}" destId="{55E107D2-6562-4AAB-BC92-D4A717B7FA9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>
            <a:solidFill>
              <a:schemeClr val="bg2"/>
            </a:solidFill>
          </a:endParaRPr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3D386-6BFF-4F74-AD9F-9340C6C111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B11C286-A2CD-4B77-B937-1E00F59633CB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1272F716-81BB-47A0-BF85-569C31616980}" type="par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1440AF3C-25B8-4E0E-BE78-B9B9534D9BF0}" type="sibTrans" cxnId="{6F6E86A1-01D5-43F2-BA2C-3FFDBBA66519}">
      <dgm:prSet/>
      <dgm:spPr/>
      <dgm:t>
        <a:bodyPr/>
        <a:lstStyle/>
        <a:p>
          <a:endParaRPr lang="zh-TW" altLang="en-US"/>
        </a:p>
      </dgm:t>
    </dgm:pt>
    <dgm:pt modelId="{40DE32B9-B81B-48FC-939A-25F009A56940}">
      <dgm:prSet custT="1"/>
      <dgm:spPr/>
      <dgm:t>
        <a:bodyPr/>
        <a:lstStyle/>
        <a:p>
          <a:r>
            <a:rPr lang="zh-TW" sz="1200" b="1" i="0" u="none" strike="noStrike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gm:t>
    </dgm:pt>
    <dgm:pt modelId="{9DB1BEA2-9144-4816-AACD-4D4453958A88}" type="par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E12D522E-CF7E-4AB9-9843-88FB123C1ACF}" type="sibTrans" cxnId="{B4DCE637-B52F-4558-985B-8BEEE484B0E4}">
      <dgm:prSet/>
      <dgm:spPr/>
      <dgm:t>
        <a:bodyPr/>
        <a:lstStyle/>
        <a:p>
          <a:endParaRPr lang="zh-TW" altLang="en-US"/>
        </a:p>
      </dgm:t>
    </dgm:pt>
    <dgm:pt modelId="{4B71E101-2117-47A0-ACB7-64DBAE1587F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D9F765D4-8753-480F-9856-8113FB7944B7}" type="par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D2795A1A-2A70-41C0-B226-7D8EDDED749A}" type="sibTrans" cxnId="{E61BCEA7-81AD-4525-AC7D-527F2CD7B548}">
      <dgm:prSet/>
      <dgm:spPr/>
      <dgm:t>
        <a:bodyPr/>
        <a:lstStyle/>
        <a:p>
          <a:endParaRPr lang="zh-TW" altLang="en-US"/>
        </a:p>
      </dgm:t>
    </dgm:pt>
    <dgm:pt modelId="{93A6468B-2342-4F11-91BF-5BC757DB5F2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6DD87A57-273A-4425-8D1F-008C4759E54F}" type="par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36D70A2A-9B1A-4DF5-A965-878C412725D5}" type="sibTrans" cxnId="{9FA4B8C6-90CA-479F-B6EB-DFE6788913EC}">
      <dgm:prSet/>
      <dgm:spPr/>
      <dgm:t>
        <a:bodyPr/>
        <a:lstStyle/>
        <a:p>
          <a:endParaRPr lang="zh-TW" altLang="en-US"/>
        </a:p>
      </dgm:t>
    </dgm:pt>
    <dgm:pt modelId="{0570ABFE-4D69-4897-AEC3-3CB4B691F99D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gm:t>
    </dgm:pt>
    <dgm:pt modelId="{BADF9DEF-1664-44D8-ACC2-783ED90DE1BE}" type="par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AC5C7F16-E377-4686-BF15-1C10AF81DB44}" type="sibTrans" cxnId="{E9B75280-5364-4413-95D6-A73B69402A38}">
      <dgm:prSet/>
      <dgm:spPr/>
      <dgm:t>
        <a:bodyPr/>
        <a:lstStyle/>
        <a:p>
          <a:endParaRPr lang="zh-TW" altLang="en-US"/>
        </a:p>
      </dgm:t>
    </dgm:pt>
    <dgm:pt modelId="{DDFF377A-F2E6-4B87-8B4D-A1D8EFCEB3B9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gm:t>
    </dgm:pt>
    <dgm:pt modelId="{2CE1EE04-123F-41DF-B4FD-3AE46F73492F}" type="par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C9CB6C48-C706-4DC8-A316-F2BF287FE04B}" type="sibTrans" cxnId="{751952BD-D62B-4290-84F8-4FDB8A332E44}">
      <dgm:prSet/>
      <dgm:spPr/>
      <dgm:t>
        <a:bodyPr/>
        <a:lstStyle/>
        <a:p>
          <a:endParaRPr lang="zh-TW" altLang="en-US"/>
        </a:p>
      </dgm:t>
    </dgm:pt>
    <dgm:pt modelId="{D0AE5F7E-BD7D-4653-894F-BDF7AAFA5D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CFA63C18-24AC-4951-8D61-4D7A88A4583E}" type="par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7852C978-5EBA-431F-94C3-41C45AE04528}" type="sibTrans" cxnId="{E60053D9-9E93-4530-BD11-9321301D7C87}">
      <dgm:prSet/>
      <dgm:spPr/>
      <dgm:t>
        <a:bodyPr/>
        <a:lstStyle/>
        <a:p>
          <a:endParaRPr lang="zh-TW" altLang="en-US"/>
        </a:p>
      </dgm:t>
    </dgm:pt>
    <dgm:pt modelId="{C755633F-566D-4634-B6B5-205EABFBAEEC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gm:t>
    </dgm:pt>
    <dgm:pt modelId="{031B2228-B684-4BD7-9B2C-15C4A8112497}" type="par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AB66EA0B-6456-4249-8CB6-CADE4A1933CE}" type="sibTrans" cxnId="{78593B16-4A87-4D7C-89FC-EDA15CBE96D2}">
      <dgm:prSet/>
      <dgm:spPr/>
      <dgm:t>
        <a:bodyPr/>
        <a:lstStyle/>
        <a:p>
          <a:endParaRPr lang="zh-TW" altLang="en-US"/>
        </a:p>
      </dgm:t>
    </dgm:pt>
    <dgm:pt modelId="{8CA84CA1-741A-45F2-B02F-04A794287813}" type="pres">
      <dgm:prSet presAssocID="{64A3D386-6BFF-4F74-AD9F-9340C6C111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760FCE-42F1-4BFB-843D-C8174E296304}" type="pres">
      <dgm:prSet presAssocID="{4B11C286-A2CD-4B77-B937-1E00F59633CB}" presName="horFlow" presStyleCnt="0"/>
      <dgm:spPr/>
    </dgm:pt>
    <dgm:pt modelId="{61F2ADC1-5A9A-4DDC-99F8-1B8D71F34151}" type="pres">
      <dgm:prSet presAssocID="{4B11C286-A2CD-4B77-B937-1E00F59633CB}" presName="bigChev" presStyleLbl="node1" presStyleIdx="0" presStyleCnt="1" custScaleX="276994" custScaleY="166256"/>
      <dgm:spPr/>
    </dgm:pt>
    <dgm:pt modelId="{F576A452-C5E0-4697-BE4C-57D2B51F1482}" type="pres">
      <dgm:prSet presAssocID="{9DB1BEA2-9144-4816-AACD-4D4453958A88}" presName="parTrans" presStyleCnt="0"/>
      <dgm:spPr/>
    </dgm:pt>
    <dgm:pt modelId="{38B6FA67-E105-49DB-8F67-88E1BF98030F}" type="pres">
      <dgm:prSet presAssocID="{40DE32B9-B81B-48FC-939A-25F009A56940}" presName="node" presStyleLbl="alignAccFollowNode1" presStyleIdx="0" presStyleCnt="7" custScaleX="276994" custScaleY="200308">
        <dgm:presLayoutVars>
          <dgm:bulletEnabled val="1"/>
        </dgm:presLayoutVars>
      </dgm:prSet>
      <dgm:spPr/>
    </dgm:pt>
    <dgm:pt modelId="{0B95DCAF-02A5-4D8F-883D-FC7304376D6A}" type="pres">
      <dgm:prSet presAssocID="{E12D522E-CF7E-4AB9-9843-88FB123C1ACF}" presName="sibTrans" presStyleCnt="0"/>
      <dgm:spPr/>
    </dgm:pt>
    <dgm:pt modelId="{165B5BEB-F540-453B-9F19-B16BE4F27F95}" type="pres">
      <dgm:prSet presAssocID="{4B71E101-2117-47A0-ACB7-64DBAE1587F2}" presName="node" presStyleLbl="alignAccFollowNode1" presStyleIdx="1" presStyleCnt="7" custScaleX="276994" custScaleY="200308">
        <dgm:presLayoutVars>
          <dgm:bulletEnabled val="1"/>
        </dgm:presLayoutVars>
      </dgm:prSet>
      <dgm:spPr/>
    </dgm:pt>
    <dgm:pt modelId="{14B28BFA-FE3D-44F7-83E4-841A99FF316C}" type="pres">
      <dgm:prSet presAssocID="{D2795A1A-2A70-41C0-B226-7D8EDDED749A}" presName="sibTrans" presStyleCnt="0"/>
      <dgm:spPr/>
    </dgm:pt>
    <dgm:pt modelId="{9D1C9BE0-4FCA-4510-8EB4-7480A51D3504}" type="pres">
      <dgm:prSet presAssocID="{93A6468B-2342-4F11-91BF-5BC757DB5F29}" presName="node" presStyleLbl="alignAccFollowNode1" presStyleIdx="2" presStyleCnt="7" custScaleX="276994" custScaleY="200308">
        <dgm:presLayoutVars>
          <dgm:bulletEnabled val="1"/>
        </dgm:presLayoutVars>
      </dgm:prSet>
      <dgm:spPr/>
    </dgm:pt>
    <dgm:pt modelId="{1B5D26D0-572A-439E-85FA-363C2CCBBAB0}" type="pres">
      <dgm:prSet presAssocID="{36D70A2A-9B1A-4DF5-A965-878C412725D5}" presName="sibTrans" presStyleCnt="0"/>
      <dgm:spPr/>
    </dgm:pt>
    <dgm:pt modelId="{DEFB9370-21CA-4005-868C-939BBC6C7331}" type="pres">
      <dgm:prSet presAssocID="{0570ABFE-4D69-4897-AEC3-3CB4B691F99D}" presName="node" presStyleLbl="alignAccFollowNode1" presStyleIdx="3" presStyleCnt="7" custScaleX="276994" custScaleY="200308">
        <dgm:presLayoutVars>
          <dgm:bulletEnabled val="1"/>
        </dgm:presLayoutVars>
      </dgm:prSet>
      <dgm:spPr/>
    </dgm:pt>
    <dgm:pt modelId="{DABF426F-9654-4623-B30D-27CD387AB703}" type="pres">
      <dgm:prSet presAssocID="{AC5C7F16-E377-4686-BF15-1C10AF81DB44}" presName="sibTrans" presStyleCnt="0"/>
      <dgm:spPr/>
    </dgm:pt>
    <dgm:pt modelId="{5949E612-B2AC-48C8-90B5-E89E035B5BC1}" type="pres">
      <dgm:prSet presAssocID="{DDFF377A-F2E6-4B87-8B4D-A1D8EFCEB3B9}" presName="node" presStyleLbl="alignAccFollowNode1" presStyleIdx="4" presStyleCnt="7" custScaleX="276994" custScaleY="200308">
        <dgm:presLayoutVars>
          <dgm:bulletEnabled val="1"/>
        </dgm:presLayoutVars>
      </dgm:prSet>
      <dgm:spPr/>
    </dgm:pt>
    <dgm:pt modelId="{424547DC-0243-4A9E-9702-3BA0062ED1E2}" type="pres">
      <dgm:prSet presAssocID="{C9CB6C48-C706-4DC8-A316-F2BF287FE04B}" presName="sibTrans" presStyleCnt="0"/>
      <dgm:spPr/>
    </dgm:pt>
    <dgm:pt modelId="{B9A06FAB-E369-42E7-8319-403A719E55F3}" type="pres">
      <dgm:prSet presAssocID="{D0AE5F7E-BD7D-4653-894F-BDF7AAFA5D04}" presName="node" presStyleLbl="alignAccFollowNode1" presStyleIdx="5" presStyleCnt="7" custScaleX="276994" custScaleY="200308">
        <dgm:presLayoutVars>
          <dgm:bulletEnabled val="1"/>
        </dgm:presLayoutVars>
      </dgm:prSet>
      <dgm:spPr/>
    </dgm:pt>
    <dgm:pt modelId="{38A50935-07AF-4EBD-9A84-891CED68172A}" type="pres">
      <dgm:prSet presAssocID="{7852C978-5EBA-431F-94C3-41C45AE04528}" presName="sibTrans" presStyleCnt="0"/>
      <dgm:spPr/>
    </dgm:pt>
    <dgm:pt modelId="{A89EF635-2E83-4F52-B297-CC875AABCC08}" type="pres">
      <dgm:prSet presAssocID="{C755633F-566D-4634-B6B5-205EABFBAEEC}" presName="node" presStyleLbl="alignAccFollowNode1" presStyleIdx="6" presStyleCnt="7" custScaleX="276994" custScaleY="200308">
        <dgm:presLayoutVars>
          <dgm:bulletEnabled val="1"/>
        </dgm:presLayoutVars>
      </dgm:prSet>
      <dgm:spPr/>
    </dgm:pt>
  </dgm:ptLst>
  <dgm:cxnLst>
    <dgm:cxn modelId="{78593B16-4A87-4D7C-89FC-EDA15CBE96D2}" srcId="{4B11C286-A2CD-4B77-B937-1E00F59633CB}" destId="{C755633F-566D-4634-B6B5-205EABFBAEEC}" srcOrd="6" destOrd="0" parTransId="{031B2228-B684-4BD7-9B2C-15C4A8112497}" sibTransId="{AB66EA0B-6456-4249-8CB6-CADE4A1933CE}"/>
    <dgm:cxn modelId="{B4DCE637-B52F-4558-985B-8BEEE484B0E4}" srcId="{4B11C286-A2CD-4B77-B937-1E00F59633CB}" destId="{40DE32B9-B81B-48FC-939A-25F009A56940}" srcOrd="0" destOrd="0" parTransId="{9DB1BEA2-9144-4816-AACD-4D4453958A88}" sibTransId="{E12D522E-CF7E-4AB9-9843-88FB123C1ACF}"/>
    <dgm:cxn modelId="{362A735C-37E2-44ED-92F1-6A51343F5885}" type="presOf" srcId="{D0AE5F7E-BD7D-4653-894F-BDF7AAFA5D04}" destId="{B9A06FAB-E369-42E7-8319-403A719E55F3}" srcOrd="0" destOrd="0" presId="urn:microsoft.com/office/officeart/2005/8/layout/lProcess3"/>
    <dgm:cxn modelId="{6B5EAB5E-06FE-4D06-ACF6-44AD36DC8529}" type="presOf" srcId="{4B11C286-A2CD-4B77-B937-1E00F59633CB}" destId="{61F2ADC1-5A9A-4DDC-99F8-1B8D71F34151}" srcOrd="0" destOrd="0" presId="urn:microsoft.com/office/officeart/2005/8/layout/lProcess3"/>
    <dgm:cxn modelId="{9A4DEA4D-0390-4789-90A8-201D0BC45913}" type="presOf" srcId="{DDFF377A-F2E6-4B87-8B4D-A1D8EFCEB3B9}" destId="{5949E612-B2AC-48C8-90B5-E89E035B5BC1}" srcOrd="0" destOrd="0" presId="urn:microsoft.com/office/officeart/2005/8/layout/lProcess3"/>
    <dgm:cxn modelId="{06152274-0358-4BBC-A244-AC41FF06391E}" type="presOf" srcId="{40DE32B9-B81B-48FC-939A-25F009A56940}" destId="{38B6FA67-E105-49DB-8F67-88E1BF98030F}" srcOrd="0" destOrd="0" presId="urn:microsoft.com/office/officeart/2005/8/layout/lProcess3"/>
    <dgm:cxn modelId="{22B03257-44EA-472A-8765-066D1564DC52}" type="presOf" srcId="{C755633F-566D-4634-B6B5-205EABFBAEEC}" destId="{A89EF635-2E83-4F52-B297-CC875AABCC08}" srcOrd="0" destOrd="0" presId="urn:microsoft.com/office/officeart/2005/8/layout/lProcess3"/>
    <dgm:cxn modelId="{E9B75280-5364-4413-95D6-A73B69402A38}" srcId="{4B11C286-A2CD-4B77-B937-1E00F59633CB}" destId="{0570ABFE-4D69-4897-AEC3-3CB4B691F99D}" srcOrd="3" destOrd="0" parTransId="{BADF9DEF-1664-44D8-ACC2-783ED90DE1BE}" sibTransId="{AC5C7F16-E377-4686-BF15-1C10AF81DB44}"/>
    <dgm:cxn modelId="{991CC286-C83C-4F1C-9D6A-0AD12B6EE7E0}" type="presOf" srcId="{64A3D386-6BFF-4F74-AD9F-9340C6C111D7}" destId="{8CA84CA1-741A-45F2-B02F-04A794287813}" srcOrd="0" destOrd="0" presId="urn:microsoft.com/office/officeart/2005/8/layout/lProcess3"/>
    <dgm:cxn modelId="{3EBCEE8D-C1EE-4AA4-8CAD-1AC09F6DA02E}" type="presOf" srcId="{4B71E101-2117-47A0-ACB7-64DBAE1587F2}" destId="{165B5BEB-F540-453B-9F19-B16BE4F27F95}" srcOrd="0" destOrd="0" presId="urn:microsoft.com/office/officeart/2005/8/layout/lProcess3"/>
    <dgm:cxn modelId="{6F6E86A1-01D5-43F2-BA2C-3FFDBBA66519}" srcId="{64A3D386-6BFF-4F74-AD9F-9340C6C111D7}" destId="{4B11C286-A2CD-4B77-B937-1E00F59633CB}" srcOrd="0" destOrd="0" parTransId="{1272F716-81BB-47A0-BF85-569C31616980}" sibTransId="{1440AF3C-25B8-4E0E-BE78-B9B9534D9BF0}"/>
    <dgm:cxn modelId="{E61BCEA7-81AD-4525-AC7D-527F2CD7B548}" srcId="{4B11C286-A2CD-4B77-B937-1E00F59633CB}" destId="{4B71E101-2117-47A0-ACB7-64DBAE1587F2}" srcOrd="1" destOrd="0" parTransId="{D9F765D4-8753-480F-9856-8113FB7944B7}" sibTransId="{D2795A1A-2A70-41C0-B226-7D8EDDED749A}"/>
    <dgm:cxn modelId="{DBADA8B5-AD32-4C33-835F-54729F741891}" type="presOf" srcId="{0570ABFE-4D69-4897-AEC3-3CB4B691F99D}" destId="{DEFB9370-21CA-4005-868C-939BBC6C7331}" srcOrd="0" destOrd="0" presId="urn:microsoft.com/office/officeart/2005/8/layout/lProcess3"/>
    <dgm:cxn modelId="{751952BD-D62B-4290-84F8-4FDB8A332E44}" srcId="{4B11C286-A2CD-4B77-B937-1E00F59633CB}" destId="{DDFF377A-F2E6-4B87-8B4D-A1D8EFCEB3B9}" srcOrd="4" destOrd="0" parTransId="{2CE1EE04-123F-41DF-B4FD-3AE46F73492F}" sibTransId="{C9CB6C48-C706-4DC8-A316-F2BF287FE04B}"/>
    <dgm:cxn modelId="{9FA4B8C6-90CA-479F-B6EB-DFE6788913EC}" srcId="{4B11C286-A2CD-4B77-B937-1E00F59633CB}" destId="{93A6468B-2342-4F11-91BF-5BC757DB5F29}" srcOrd="2" destOrd="0" parTransId="{6DD87A57-273A-4425-8D1F-008C4759E54F}" sibTransId="{36D70A2A-9B1A-4DF5-A965-878C412725D5}"/>
    <dgm:cxn modelId="{E60053D9-9E93-4530-BD11-9321301D7C87}" srcId="{4B11C286-A2CD-4B77-B937-1E00F59633CB}" destId="{D0AE5F7E-BD7D-4653-894F-BDF7AAFA5D04}" srcOrd="5" destOrd="0" parTransId="{CFA63C18-24AC-4951-8D61-4D7A88A4583E}" sibTransId="{7852C978-5EBA-431F-94C3-41C45AE04528}"/>
    <dgm:cxn modelId="{EAE70AE8-8C75-4C36-A9A1-0A0D5A0DCFD2}" type="presOf" srcId="{93A6468B-2342-4F11-91BF-5BC757DB5F29}" destId="{9D1C9BE0-4FCA-4510-8EB4-7480A51D3504}" srcOrd="0" destOrd="0" presId="urn:microsoft.com/office/officeart/2005/8/layout/lProcess3"/>
    <dgm:cxn modelId="{CACA1A8B-2B52-45CB-99ED-5C93546FC4E8}" type="presParOf" srcId="{8CA84CA1-741A-45F2-B02F-04A794287813}" destId="{A2760FCE-42F1-4BFB-843D-C8174E296304}" srcOrd="0" destOrd="0" presId="urn:microsoft.com/office/officeart/2005/8/layout/lProcess3"/>
    <dgm:cxn modelId="{F770C08F-3F6E-4F45-9105-7B3D4743F303}" type="presParOf" srcId="{A2760FCE-42F1-4BFB-843D-C8174E296304}" destId="{61F2ADC1-5A9A-4DDC-99F8-1B8D71F34151}" srcOrd="0" destOrd="0" presId="urn:microsoft.com/office/officeart/2005/8/layout/lProcess3"/>
    <dgm:cxn modelId="{AEC0DFBB-84AC-4189-92B4-7C581066628F}" type="presParOf" srcId="{A2760FCE-42F1-4BFB-843D-C8174E296304}" destId="{F576A452-C5E0-4697-BE4C-57D2B51F1482}" srcOrd="1" destOrd="0" presId="urn:microsoft.com/office/officeart/2005/8/layout/lProcess3"/>
    <dgm:cxn modelId="{E93EAAA1-2D83-4E9E-BFAF-521102EBEB5F}" type="presParOf" srcId="{A2760FCE-42F1-4BFB-843D-C8174E296304}" destId="{38B6FA67-E105-49DB-8F67-88E1BF98030F}" srcOrd="2" destOrd="0" presId="urn:microsoft.com/office/officeart/2005/8/layout/lProcess3"/>
    <dgm:cxn modelId="{297CCDF6-4351-42A3-9495-EEA96F79768D}" type="presParOf" srcId="{A2760FCE-42F1-4BFB-843D-C8174E296304}" destId="{0B95DCAF-02A5-4D8F-883D-FC7304376D6A}" srcOrd="3" destOrd="0" presId="urn:microsoft.com/office/officeart/2005/8/layout/lProcess3"/>
    <dgm:cxn modelId="{14D3C122-DC29-4768-B74F-1A6DF4D6EFE5}" type="presParOf" srcId="{A2760FCE-42F1-4BFB-843D-C8174E296304}" destId="{165B5BEB-F540-453B-9F19-B16BE4F27F95}" srcOrd="4" destOrd="0" presId="urn:microsoft.com/office/officeart/2005/8/layout/lProcess3"/>
    <dgm:cxn modelId="{598E1B63-4BF2-49C1-AF88-803DD9765ABB}" type="presParOf" srcId="{A2760FCE-42F1-4BFB-843D-C8174E296304}" destId="{14B28BFA-FE3D-44F7-83E4-841A99FF316C}" srcOrd="5" destOrd="0" presId="urn:microsoft.com/office/officeart/2005/8/layout/lProcess3"/>
    <dgm:cxn modelId="{5361865C-8D21-4C4A-9ADA-B0F43C000FB8}" type="presParOf" srcId="{A2760FCE-42F1-4BFB-843D-C8174E296304}" destId="{9D1C9BE0-4FCA-4510-8EB4-7480A51D3504}" srcOrd="6" destOrd="0" presId="urn:microsoft.com/office/officeart/2005/8/layout/lProcess3"/>
    <dgm:cxn modelId="{4EC37B29-7CBA-4F2E-928D-007915ADE3ED}" type="presParOf" srcId="{A2760FCE-42F1-4BFB-843D-C8174E296304}" destId="{1B5D26D0-572A-439E-85FA-363C2CCBBAB0}" srcOrd="7" destOrd="0" presId="urn:microsoft.com/office/officeart/2005/8/layout/lProcess3"/>
    <dgm:cxn modelId="{8F5C1279-8AA3-46E0-9BD4-7A970DF2F7D1}" type="presParOf" srcId="{A2760FCE-42F1-4BFB-843D-C8174E296304}" destId="{DEFB9370-21CA-4005-868C-939BBC6C7331}" srcOrd="8" destOrd="0" presId="urn:microsoft.com/office/officeart/2005/8/layout/lProcess3"/>
    <dgm:cxn modelId="{2044502E-11E7-420D-BB25-5025C799549C}" type="presParOf" srcId="{A2760FCE-42F1-4BFB-843D-C8174E296304}" destId="{DABF426F-9654-4623-B30D-27CD387AB703}" srcOrd="9" destOrd="0" presId="urn:microsoft.com/office/officeart/2005/8/layout/lProcess3"/>
    <dgm:cxn modelId="{C2FF97DB-1A2B-4C71-8496-6C0D98514F1F}" type="presParOf" srcId="{A2760FCE-42F1-4BFB-843D-C8174E296304}" destId="{5949E612-B2AC-48C8-90B5-E89E035B5BC1}" srcOrd="10" destOrd="0" presId="urn:microsoft.com/office/officeart/2005/8/layout/lProcess3"/>
    <dgm:cxn modelId="{818951F6-FEB1-4DE6-8727-DB1A63E4D8F9}" type="presParOf" srcId="{A2760FCE-42F1-4BFB-843D-C8174E296304}" destId="{424547DC-0243-4A9E-9702-3BA0062ED1E2}" srcOrd="11" destOrd="0" presId="urn:microsoft.com/office/officeart/2005/8/layout/lProcess3"/>
    <dgm:cxn modelId="{F033B815-BE66-4FA7-809D-C4CCC390821B}" type="presParOf" srcId="{A2760FCE-42F1-4BFB-843D-C8174E296304}" destId="{B9A06FAB-E369-42E7-8319-403A719E55F3}" srcOrd="12" destOrd="0" presId="urn:microsoft.com/office/officeart/2005/8/layout/lProcess3"/>
    <dgm:cxn modelId="{1EDFA446-D9B5-41DA-B108-B8EEFCF43842}" type="presParOf" srcId="{A2760FCE-42F1-4BFB-843D-C8174E296304}" destId="{38A50935-07AF-4EBD-9A84-891CED68172A}" srcOrd="13" destOrd="0" presId="urn:microsoft.com/office/officeart/2005/8/layout/lProcess3"/>
    <dgm:cxn modelId="{F2F7832C-94A2-4066-96AA-A8F909EC00B8}" type="presParOf" srcId="{A2760FCE-42F1-4BFB-843D-C8174E296304}" destId="{A89EF635-2E83-4F52-B297-CC875AABCC08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DF36C-E94B-42BC-A365-868727F7C3F6}">
      <dsp:nvSpPr>
        <dsp:cNvPr id="0" name=""/>
        <dsp:cNvSpPr/>
      </dsp:nvSpPr>
      <dsp:spPr>
        <a:xfrm>
          <a:off x="0" y="64061"/>
          <a:ext cx="6321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b="0" i="0" kern="1200" dirty="0"/>
            <a:t>1000</a:t>
          </a:r>
          <a:r>
            <a:rPr lang="zh-TW" altLang="en-US" sz="3000" b="0" i="0" kern="1200" dirty="0"/>
            <a:t>張圖片</a:t>
          </a:r>
          <a:endParaRPr lang="zh-TW" sz="3000" kern="1200" dirty="0"/>
        </a:p>
      </dsp:txBody>
      <dsp:txXfrm>
        <a:off x="37696" y="101757"/>
        <a:ext cx="6246208" cy="696808"/>
      </dsp:txXfrm>
    </dsp:sp>
    <dsp:sp modelId="{1D7C941F-A24F-453E-842E-E5F330AB835A}">
      <dsp:nvSpPr>
        <dsp:cNvPr id="0" name=""/>
        <dsp:cNvSpPr/>
      </dsp:nvSpPr>
      <dsp:spPr>
        <a:xfrm>
          <a:off x="0" y="836261"/>
          <a:ext cx="6321600" cy="85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300" b="0" i="0" kern="1200" dirty="0">
              <a:solidFill>
                <a:srgbClr val="36AD96"/>
              </a:solidFill>
            </a:rPr>
            <a:t>訓練集</a:t>
          </a:r>
          <a:r>
            <a:rPr lang="en-US" altLang="zh-TW" sz="2300" b="0" i="0" kern="1200" dirty="0">
              <a:solidFill>
                <a:srgbClr val="36AD96"/>
              </a:solidFill>
            </a:rPr>
            <a:t>800</a:t>
          </a:r>
          <a:r>
            <a:rPr lang="zh-TW" altLang="en-US" sz="2300" b="0" i="0" kern="1200" dirty="0">
              <a:solidFill>
                <a:srgbClr val="36AD96"/>
              </a:solidFill>
            </a:rPr>
            <a:t>張</a:t>
          </a:r>
          <a:endParaRPr lang="zh-TW" sz="2300" kern="1200" dirty="0">
            <a:solidFill>
              <a:srgbClr val="36AD96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2300" kern="1200" dirty="0">
              <a:solidFill>
                <a:srgbClr val="36AD96"/>
              </a:solidFill>
            </a:rPr>
            <a:t>測試集</a:t>
          </a:r>
          <a:r>
            <a:rPr lang="en-US" altLang="zh-TW" sz="2300" kern="1200" dirty="0">
              <a:solidFill>
                <a:srgbClr val="36AD96"/>
              </a:solidFill>
            </a:rPr>
            <a:t>200</a:t>
          </a:r>
          <a:r>
            <a:rPr lang="zh-TW" altLang="en-US" sz="2300" kern="1200" dirty="0">
              <a:solidFill>
                <a:srgbClr val="36AD96"/>
              </a:solidFill>
            </a:rPr>
            <a:t>張</a:t>
          </a:r>
          <a:endParaRPr lang="zh-TW" sz="2300" kern="1200" dirty="0">
            <a:solidFill>
              <a:srgbClr val="36AD96"/>
            </a:solidFill>
          </a:endParaRPr>
        </a:p>
      </dsp:txBody>
      <dsp:txXfrm>
        <a:off x="0" y="836261"/>
        <a:ext cx="6321600" cy="853875"/>
      </dsp:txXfrm>
    </dsp:sp>
    <dsp:sp modelId="{886EBB66-48FD-4F6E-AE8F-D3B1B6DB051F}">
      <dsp:nvSpPr>
        <dsp:cNvPr id="0" name=""/>
        <dsp:cNvSpPr/>
      </dsp:nvSpPr>
      <dsp:spPr>
        <a:xfrm>
          <a:off x="0" y="1690136"/>
          <a:ext cx="6321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b="0" i="0" kern="1200" dirty="0"/>
            <a:t>Metrics</a:t>
          </a:r>
          <a:endParaRPr lang="zh-TW" sz="3000" kern="1200" dirty="0"/>
        </a:p>
      </dsp:txBody>
      <dsp:txXfrm>
        <a:off x="37696" y="1727832"/>
        <a:ext cx="6246208" cy="696808"/>
      </dsp:txXfrm>
    </dsp:sp>
    <dsp:sp modelId="{3598517B-FDAD-4884-95E1-CAE5370EB93D}">
      <dsp:nvSpPr>
        <dsp:cNvPr id="0" name=""/>
        <dsp:cNvSpPr/>
      </dsp:nvSpPr>
      <dsp:spPr>
        <a:xfrm>
          <a:off x="0" y="2462336"/>
          <a:ext cx="6321600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300" kern="1200" dirty="0">
              <a:solidFill>
                <a:srgbClr val="36AD96"/>
              </a:solidFill>
            </a:rPr>
            <a:t>Akaike information criterion (AIC)</a:t>
          </a:r>
          <a:endParaRPr lang="zh-TW" sz="2300" kern="1200" dirty="0">
            <a:solidFill>
              <a:srgbClr val="36AD96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300" kern="1200" dirty="0">
              <a:solidFill>
                <a:srgbClr val="36AD96"/>
              </a:solidFill>
            </a:rPr>
            <a:t>Bayesian information criterion (BIC)</a:t>
          </a:r>
          <a:endParaRPr lang="zh-TW" sz="2300" kern="1200" dirty="0">
            <a:solidFill>
              <a:srgbClr val="36AD96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300" kern="1200" dirty="0">
              <a:solidFill>
                <a:srgbClr val="36AD96"/>
              </a:solidFill>
            </a:rPr>
            <a:t>Accuracy</a:t>
          </a:r>
          <a:endParaRPr lang="zh-TW" sz="2300" kern="1200" dirty="0">
            <a:solidFill>
              <a:srgbClr val="36AD96"/>
            </a:solidFill>
          </a:endParaRPr>
        </a:p>
      </dsp:txBody>
      <dsp:txXfrm>
        <a:off x="0" y="2462336"/>
        <a:ext cx="6321600" cy="111780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DF36C-E94B-42BC-A365-868727F7C3F6}">
      <dsp:nvSpPr>
        <dsp:cNvPr id="0" name=""/>
        <dsp:cNvSpPr/>
      </dsp:nvSpPr>
      <dsp:spPr>
        <a:xfrm>
          <a:off x="0" y="115957"/>
          <a:ext cx="63216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Scaler</a:t>
          </a:r>
          <a:endParaRPr lang="zh-TW" sz="1700" kern="1200"/>
        </a:p>
      </dsp:txBody>
      <dsp:txXfrm>
        <a:off x="19419" y="135376"/>
        <a:ext cx="6282762" cy="358962"/>
      </dsp:txXfrm>
    </dsp:sp>
    <dsp:sp modelId="{1D7C941F-A24F-453E-842E-E5F330AB835A}">
      <dsp:nvSpPr>
        <dsp:cNvPr id="0" name=""/>
        <dsp:cNvSpPr/>
      </dsp:nvSpPr>
      <dsp:spPr>
        <a:xfrm>
          <a:off x="0" y="513757"/>
          <a:ext cx="632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solidFill>
                <a:srgbClr val="36AD96"/>
              </a:solidFill>
            </a:rPr>
            <a:t>Standard</a:t>
          </a:r>
          <a:endParaRPr lang="zh-TW" sz="1300" kern="1200" dirty="0">
            <a:solidFill>
              <a:srgbClr val="36AD96"/>
            </a:solidFill>
          </a:endParaRPr>
        </a:p>
      </dsp:txBody>
      <dsp:txXfrm>
        <a:off x="0" y="513757"/>
        <a:ext cx="6321600" cy="281520"/>
      </dsp:txXfrm>
    </dsp:sp>
    <dsp:sp modelId="{886EBB66-48FD-4F6E-AE8F-D3B1B6DB051F}">
      <dsp:nvSpPr>
        <dsp:cNvPr id="0" name=""/>
        <dsp:cNvSpPr/>
      </dsp:nvSpPr>
      <dsp:spPr>
        <a:xfrm>
          <a:off x="0" y="795277"/>
          <a:ext cx="63216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Feature selection</a:t>
          </a:r>
          <a:endParaRPr lang="zh-TW" sz="1700" kern="1200" dirty="0"/>
        </a:p>
      </dsp:txBody>
      <dsp:txXfrm>
        <a:off x="19419" y="814696"/>
        <a:ext cx="6282762" cy="358962"/>
      </dsp:txXfrm>
    </dsp:sp>
    <dsp:sp modelId="{3598517B-FDAD-4884-95E1-CAE5370EB93D}">
      <dsp:nvSpPr>
        <dsp:cNvPr id="0" name=""/>
        <dsp:cNvSpPr/>
      </dsp:nvSpPr>
      <dsp:spPr>
        <a:xfrm>
          <a:off x="0" y="1193077"/>
          <a:ext cx="6321600" cy="43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solidFill>
                <a:srgbClr val="36AD96"/>
              </a:solidFill>
            </a:rPr>
            <a:t>L2-based Linear SVC Feature selection</a:t>
          </a:r>
          <a:endParaRPr lang="zh-TW" sz="1300" kern="1200" dirty="0">
            <a:solidFill>
              <a:srgbClr val="36AD96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solidFill>
                <a:srgbClr val="36AD96"/>
              </a:solidFill>
            </a:rPr>
            <a:t>Tree-based Feature selection</a:t>
          </a:r>
          <a:endParaRPr lang="zh-TW" sz="1300" kern="1200" dirty="0">
            <a:solidFill>
              <a:srgbClr val="36AD96"/>
            </a:solidFill>
          </a:endParaRPr>
        </a:p>
      </dsp:txBody>
      <dsp:txXfrm>
        <a:off x="0" y="1193077"/>
        <a:ext cx="6321600" cy="431077"/>
      </dsp:txXfrm>
    </dsp:sp>
    <dsp:sp modelId="{1433B50E-042C-49D9-8853-94CBDCAE9FEA}">
      <dsp:nvSpPr>
        <dsp:cNvPr id="0" name=""/>
        <dsp:cNvSpPr/>
      </dsp:nvSpPr>
      <dsp:spPr>
        <a:xfrm>
          <a:off x="0" y="1624155"/>
          <a:ext cx="63216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Model training </a:t>
          </a:r>
          <a:endParaRPr lang="zh-TW" sz="1700" kern="1200"/>
        </a:p>
      </dsp:txBody>
      <dsp:txXfrm>
        <a:off x="19419" y="1643574"/>
        <a:ext cx="6282762" cy="358962"/>
      </dsp:txXfrm>
    </dsp:sp>
    <dsp:sp modelId="{0A9751AF-70F1-421C-ACB0-009409850641}">
      <dsp:nvSpPr>
        <dsp:cNvPr id="0" name=""/>
        <dsp:cNvSpPr/>
      </dsp:nvSpPr>
      <dsp:spPr>
        <a:xfrm>
          <a:off x="0" y="2021955"/>
          <a:ext cx="6321600" cy="826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300" b="0" i="0" kern="1200" dirty="0">
              <a:solidFill>
                <a:srgbClr val="36AD96"/>
              </a:solidFill>
            </a:rPr>
            <a:t>Lo</a:t>
          </a:r>
          <a:r>
            <a:rPr lang="en-US" sz="1300" b="0" i="0" kern="1200" dirty="0">
              <a:solidFill>
                <a:srgbClr val="36AD96"/>
              </a:solidFill>
            </a:rPr>
            <a:t>gistic regression – none penalty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Ridge regression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Linear Discriminant Analysis (LDA)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K-nearest neighbors algorithm</a:t>
          </a:r>
          <a:r>
            <a:rPr lang="zh-TW" sz="1300" b="0" i="0" kern="1200" dirty="0">
              <a:solidFill>
                <a:srgbClr val="36AD96"/>
              </a:solidFill>
            </a:rPr>
            <a:t> </a:t>
          </a:r>
          <a:r>
            <a:rPr lang="en-US" sz="1300" b="0" i="0" kern="1200" dirty="0">
              <a:solidFill>
                <a:srgbClr val="36AD96"/>
              </a:solidFill>
            </a:rPr>
            <a:t>(K-NN)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Decision Tree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Random Forest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eXtreme Gradient Boosting (XGB Classifier)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Light Gradient Boosting Machine (LGBM)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SVM</a:t>
          </a:r>
          <a:r>
            <a:rPr lang="zh-TW" sz="1300" b="0" i="0" kern="1200" dirty="0">
              <a:solidFill>
                <a:srgbClr val="36AD96"/>
              </a:solidFill>
            </a:rPr>
            <a:t>、</a:t>
          </a:r>
          <a:r>
            <a:rPr lang="en-US" sz="1300" b="0" i="0" kern="1200" dirty="0">
              <a:solidFill>
                <a:srgbClr val="36AD96"/>
              </a:solidFill>
            </a:rPr>
            <a:t>Multilayer Perceptron (MLP)</a:t>
          </a:r>
          <a:endParaRPr lang="zh-TW" sz="1300" kern="1200" dirty="0">
            <a:solidFill>
              <a:srgbClr val="36AD96"/>
            </a:solidFill>
          </a:endParaRPr>
        </a:p>
      </dsp:txBody>
      <dsp:txXfrm>
        <a:off x="0" y="2021955"/>
        <a:ext cx="6321600" cy="826965"/>
      </dsp:txXfrm>
    </dsp:sp>
    <dsp:sp modelId="{389290A3-1150-4BB2-85A7-77F4BC67C631}">
      <dsp:nvSpPr>
        <dsp:cNvPr id="0" name=""/>
        <dsp:cNvSpPr/>
      </dsp:nvSpPr>
      <dsp:spPr>
        <a:xfrm>
          <a:off x="0" y="2848920"/>
          <a:ext cx="6321600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Turn hyperparameters</a:t>
          </a:r>
          <a:endParaRPr lang="zh-TW" sz="1700" kern="1200"/>
        </a:p>
      </dsp:txBody>
      <dsp:txXfrm>
        <a:off x="19419" y="2868339"/>
        <a:ext cx="6282762" cy="358962"/>
      </dsp:txXfrm>
    </dsp:sp>
    <dsp:sp modelId="{55E107D2-6562-4AAB-BC92-D4A717B7FA9B}">
      <dsp:nvSpPr>
        <dsp:cNvPr id="0" name=""/>
        <dsp:cNvSpPr/>
      </dsp:nvSpPr>
      <dsp:spPr>
        <a:xfrm>
          <a:off x="0" y="3246720"/>
          <a:ext cx="632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1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>
              <a:solidFill>
                <a:srgbClr val="36AD96"/>
              </a:solidFill>
            </a:rPr>
            <a:t>GridSearchCV</a:t>
          </a:r>
          <a:endParaRPr lang="zh-TW" sz="1300" kern="1200" dirty="0">
            <a:solidFill>
              <a:srgbClr val="36AD96"/>
            </a:solidFill>
          </a:endParaRPr>
        </a:p>
      </dsp:txBody>
      <dsp:txXfrm>
        <a:off x="0" y="3246720"/>
        <a:ext cx="6321600" cy="28152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  <a:sym typeface="Lato"/>
          </a:endParaRP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  <a:endParaRPr lang="zh-TW" altLang="en-US" sz="1200" b="1" i="0" u="none" strike="noStrike" kern="1200" cap="none" dirty="0">
            <a:solidFill>
              <a:schemeClr val="accent1"/>
            </a:solidFill>
            <a:latin typeface="Lato"/>
            <a:ea typeface="Lato"/>
            <a:cs typeface="Lato"/>
          </a:endParaRP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</a:t>
          </a: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  <a:endParaRPr lang="zh-TW" altLang="en-US" sz="1200" b="1" i="0" u="none" strike="noStrike" kern="1200" cap="none" dirty="0">
            <a:solidFill>
              <a:schemeClr val="bg2"/>
            </a:solidFill>
            <a:latin typeface="Lato"/>
            <a:ea typeface="Lato"/>
            <a:cs typeface="Lato"/>
          </a:endParaRPr>
        </a:p>
      </dsp:txBody>
      <dsp:txXfrm>
        <a:off x="7748591" y="3828"/>
        <a:ext cx="787718" cy="3205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ADC1-5A9A-4DDC-99F8-1B8D71F34151}">
      <dsp:nvSpPr>
        <dsp:cNvPr id="0" name=""/>
        <dsp:cNvSpPr/>
      </dsp:nvSpPr>
      <dsp:spPr>
        <a:xfrm>
          <a:off x="1918" y="3828"/>
          <a:ext cx="1335309" cy="3205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Jeff </a:t>
          </a:r>
          <a:r>
            <a:rPr lang="en-US" sz="800" b="1" i="0" u="none" strike="noStrike" kern="1200" cap="none" dirty="0" err="1">
              <a:solidFill>
                <a:schemeClr val="bg1"/>
              </a:solidFill>
              <a:latin typeface="Lato"/>
              <a:ea typeface="Lato"/>
              <a:cs typeface="Lato"/>
            </a:rPr>
            <a:t>Hammerbacher</a:t>
          </a:r>
          <a:r>
            <a:rPr lang="en-US" sz="800" b="1" i="0" u="none" strike="noStrike" kern="1200" cap="none" dirty="0">
              <a:solidFill>
                <a:schemeClr val="bg1"/>
              </a:solidFill>
              <a:latin typeface="Lato"/>
              <a:ea typeface="Lato"/>
              <a:cs typeface="Lato"/>
            </a:rPr>
            <a:t> Model</a:t>
          </a:r>
          <a:endParaRPr lang="zh-TW" sz="800" b="1" i="0" u="none" strike="noStrike" kern="1200" cap="none" dirty="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162213" y="3828"/>
        <a:ext cx="1014720" cy="320589"/>
      </dsp:txXfrm>
    </dsp:sp>
    <dsp:sp modelId="{38B6FA67-E105-49DB-8F67-88E1BF98030F}">
      <dsp:nvSpPr>
        <dsp:cNvPr id="0" name=""/>
        <dsp:cNvSpPr/>
      </dsp:nvSpPr>
      <dsp:spPr>
        <a:xfrm>
          <a:off x="127455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rPr>
            <a:t>定義問題</a:t>
          </a:r>
        </a:p>
      </dsp:txBody>
      <dsp:txXfrm>
        <a:off x="1434852" y="3828"/>
        <a:ext cx="787718" cy="320588"/>
      </dsp:txXfrm>
    </dsp:sp>
    <dsp:sp modelId="{165B5BEB-F540-453B-9F19-B16BE4F27F95}">
      <dsp:nvSpPr>
        <dsp:cNvPr id="0" name=""/>
        <dsp:cNvSpPr/>
      </dsp:nvSpPr>
      <dsp:spPr>
        <a:xfrm>
          <a:off x="232684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儀器數據源</a:t>
          </a:r>
        </a:p>
      </dsp:txBody>
      <dsp:txXfrm>
        <a:off x="2487142" y="3828"/>
        <a:ext cx="787718" cy="320588"/>
      </dsp:txXfrm>
    </dsp:sp>
    <dsp:sp modelId="{9D1C9BE0-4FCA-4510-8EB4-7480A51D3504}">
      <dsp:nvSpPr>
        <dsp:cNvPr id="0" name=""/>
        <dsp:cNvSpPr/>
      </dsp:nvSpPr>
      <dsp:spPr>
        <a:xfrm>
          <a:off x="337913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收集資料</a:t>
          </a:r>
        </a:p>
      </dsp:txBody>
      <dsp:txXfrm>
        <a:off x="3539432" y="3828"/>
        <a:ext cx="787718" cy="320588"/>
      </dsp:txXfrm>
    </dsp:sp>
    <dsp:sp modelId="{DEFB9370-21CA-4005-868C-939BBC6C7331}">
      <dsp:nvSpPr>
        <dsp:cNvPr id="0" name=""/>
        <dsp:cNvSpPr/>
      </dsp:nvSpPr>
      <dsp:spPr>
        <a:xfrm>
          <a:off x="4431428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accent1"/>
              </a:solidFill>
              <a:latin typeface="Lato"/>
              <a:ea typeface="Lato"/>
              <a:cs typeface="Lato"/>
            </a:rPr>
            <a:t>準備資料</a:t>
          </a:r>
        </a:p>
      </dsp:txBody>
      <dsp:txXfrm>
        <a:off x="4591722" y="3828"/>
        <a:ext cx="787718" cy="320588"/>
      </dsp:txXfrm>
    </dsp:sp>
    <dsp:sp modelId="{5949E612-B2AC-48C8-90B5-E89E035B5BC1}">
      <dsp:nvSpPr>
        <dsp:cNvPr id="0" name=""/>
        <dsp:cNvSpPr/>
      </dsp:nvSpPr>
      <dsp:spPr>
        <a:xfrm>
          <a:off x="548371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建立模型</a:t>
          </a:r>
        </a:p>
      </dsp:txBody>
      <dsp:txXfrm>
        <a:off x="5644011" y="3828"/>
        <a:ext cx="787718" cy="320588"/>
      </dsp:txXfrm>
    </dsp:sp>
    <dsp:sp modelId="{B9A06FAB-E369-42E7-8319-403A719E55F3}">
      <dsp:nvSpPr>
        <dsp:cNvPr id="0" name=""/>
        <dsp:cNvSpPr/>
      </dsp:nvSpPr>
      <dsp:spPr>
        <a:xfrm>
          <a:off x="653600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驗證模型</a:t>
          </a:r>
        </a:p>
      </dsp:txBody>
      <dsp:txXfrm>
        <a:off x="6696301" y="3828"/>
        <a:ext cx="787718" cy="320588"/>
      </dsp:txXfrm>
    </dsp:sp>
    <dsp:sp modelId="{A89EF635-2E83-4F52-B297-CC875AABCC08}">
      <dsp:nvSpPr>
        <dsp:cNvPr id="0" name=""/>
        <dsp:cNvSpPr/>
      </dsp:nvSpPr>
      <dsp:spPr>
        <a:xfrm>
          <a:off x="7588297" y="3828"/>
          <a:ext cx="1108306" cy="320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i="0" u="none" strike="noStrike" kern="1200" cap="none" dirty="0">
              <a:solidFill>
                <a:schemeClr val="bg2"/>
              </a:solidFill>
              <a:latin typeface="Lato"/>
              <a:ea typeface="Lato"/>
              <a:cs typeface="Lato"/>
            </a:rPr>
            <a:t>表達結果</a:t>
          </a:r>
        </a:p>
      </dsp:txBody>
      <dsp:txXfrm>
        <a:off x="7748591" y="3828"/>
        <a:ext cx="787718" cy="320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59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04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54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8216-EC95-ADA1-E322-7E4F350B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250485"/>
            <a:ext cx="6321600" cy="6354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28DE0-9BAA-AE64-0419-8EA607516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9E2A1-1BD7-429C-AC4F-FA39ADDF5409}"/>
              </a:ext>
            </a:extLst>
          </p:cNvPr>
          <p:cNvSpPr/>
          <p:nvPr userDrawn="1"/>
        </p:nvSpPr>
        <p:spPr>
          <a:xfrm>
            <a:off x="0" y="1139869"/>
            <a:ext cx="9144000" cy="4003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E4AFAD-88CE-F867-D9DC-A418714F71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199" y="1438446"/>
            <a:ext cx="3975073" cy="35675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5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DEB79-77E8-07C1-D278-F75FD6BE67F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4" name="Google Shape;29;p5">
            <a:extLst>
              <a:ext uri="{FF2B5EF4-FFF2-40B4-BE49-F238E27FC236}">
                <a16:creationId xmlns:a16="http://schemas.microsoft.com/office/drawing/2014/main" id="{7DB4CA74-548F-003C-3B29-2D3E87103D7C}"/>
              </a:ext>
            </a:extLst>
          </p:cNvPr>
          <p:cNvCxnSpPr/>
          <p:nvPr userDrawn="1"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30;p5">
            <a:extLst>
              <a:ext uri="{FF2B5EF4-FFF2-40B4-BE49-F238E27FC236}">
                <a16:creationId xmlns:a16="http://schemas.microsoft.com/office/drawing/2014/main" id="{0D41565F-E402-D2FD-2229-FF2922A65A5F}"/>
              </a:ext>
            </a:extLst>
          </p:cNvPr>
          <p:cNvCxnSpPr/>
          <p:nvPr userDrawn="1"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31;p5">
            <a:extLst>
              <a:ext uri="{FF2B5EF4-FFF2-40B4-BE49-F238E27FC236}">
                <a16:creationId xmlns:a16="http://schemas.microsoft.com/office/drawing/2014/main" id="{FBCFF79A-B083-F17A-D16E-58A76111BC42}"/>
              </a:ext>
            </a:extLst>
          </p:cNvPr>
          <p:cNvCxnSpPr/>
          <p:nvPr userDrawn="1"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32;p5">
            <a:extLst>
              <a:ext uri="{FF2B5EF4-FFF2-40B4-BE49-F238E27FC236}">
                <a16:creationId xmlns:a16="http://schemas.microsoft.com/office/drawing/2014/main" id="{FC01B1E7-3686-1357-2A4E-E68029730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07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60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baike.baidu.hk/item/%E7%81%B0%E5%BA%A6%E5%85%B1%E7%94%9F%E7%9F%A9%E9%99%A3/1498946" TargetMode="External"/><Relationship Id="rId7" Type="http://schemas.openxmlformats.org/officeDocument/2006/relationships/diagramColors" Target="../diagrams/colors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hyperlink" Target="https://baike.baidu.hk/item/%E7%81%B0%E5%BA%A6%E5%85%B1%E7%94%9F%E7%9F%A9%E9%99%A3/1498946" TargetMode="External"/><Relationship Id="rId7" Type="http://schemas.openxmlformats.org/officeDocument/2006/relationships/diagramColors" Target="../diagrams/colors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hyperlink" Target="https://baike.baidu.hk/item/%E7%81%B0%E5%BA%A6%E5%85%B1%E7%94%9F%E7%9F%A9%E9%99%A3/1498946" TargetMode="External"/><Relationship Id="rId7" Type="http://schemas.openxmlformats.org/officeDocument/2006/relationships/diagramColors" Target="../diagrams/colors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hyperlink" Target="https://baike.baidu.hk/item/%E7%81%B0%E5%BA%A6%E5%85%B1%E7%94%9F%E7%9F%A9%E9%99%A3/1498946" TargetMode="External"/><Relationship Id="rId7" Type="http://schemas.openxmlformats.org/officeDocument/2006/relationships/diagramColors" Target="../diagrams/colors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baike.baidu.hk/item/%E7%81%B0%E5%BA%A6%E5%85%B1%E7%94%9F%E7%9F%A9%E9%99%A3/1498946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zhuanlan.zhihu.com/p/110228230" TargetMode="External"/><Relationship Id="rId7" Type="http://schemas.openxmlformats.org/officeDocument/2006/relationships/diagramColors" Target="../diagrams/colors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hyperlink" Target="https://zhuanlan.zhihu.com/p/110228230" TargetMode="External"/><Relationship Id="rId7" Type="http://schemas.openxmlformats.org/officeDocument/2006/relationships/diagramColors" Target="../diagrams/colors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zhuanlan.zhihu.com/p/110228230" TargetMode="External"/><Relationship Id="rId7" Type="http://schemas.openxmlformats.org/officeDocument/2006/relationships/diagramColors" Target="../diagrams/colors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hyperlink" Target="https://zhuanlan.zhihu.com/p/110228230" TargetMode="External"/><Relationship Id="rId7" Type="http://schemas.openxmlformats.org/officeDocument/2006/relationships/diagramColors" Target="../diagrams/colors1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20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40494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796t.com/content/1542164169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apisc.com/aoi-introduction.htm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zh.wikipedia.org/wiki/%E8%87%AA%E5%8B%95%E5%85%89%E5%AD%B8%E6%AA%A2%E6%9F%A5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2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://apisc.com/aoi-introduction.htm" TargetMode="External"/><Relationship Id="rId7" Type="http://schemas.openxmlformats.org/officeDocument/2006/relationships/diagramQuickStyle" Target="../diagrams/quickStyle3.xml"/><Relationship Id="rId2" Type="http://schemas.openxmlformats.org/officeDocument/2006/relationships/hyperlink" Target="https://zh.wikipedia.org/wiki/%E8%87%AA%E5%8B%95%E5%85%89%E5%AD%B8%E6%AA%A2%E6%9F%A5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jp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://apisc.com/aoi-introduction.htm" TargetMode="External"/><Relationship Id="rId7" Type="http://schemas.openxmlformats.org/officeDocument/2006/relationships/diagramColors" Target="../diagrams/colors4.xml"/><Relationship Id="rId2" Type="http://schemas.openxmlformats.org/officeDocument/2006/relationships/hyperlink" Target="https://zh.wikipedia.org/wiki/%E8%87%AA%E5%8B%95%E5%85%89%E5%AD%B8%E6%AA%A2%E6%9F%A5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cortexrobotics.my/automated-inspection-systems-vs-human-visual-inspection" TargetMode="External"/><Relationship Id="rId7" Type="http://schemas.openxmlformats.org/officeDocument/2006/relationships/diagramQuickStyle" Target="../diagrams/quickStyle5.xml"/><Relationship Id="rId2" Type="http://schemas.openxmlformats.org/officeDocument/2006/relationships/hyperlink" Target="https://instrumental.com/resources/improve-product-quality/an-overview-of-automated-optical-inspection-aoi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avelength-oe.com/blog/automated-optical-inspection-aoi-machine" TargetMode="Externa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2370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Group 2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Report:</a:t>
            </a:r>
            <a:b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Automated Optical Inspection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000375"/>
            <a:ext cx="6440582" cy="1479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97D5C8"/>
                </a:solidFill>
              </a:rPr>
              <a:t>組員</a:t>
            </a:r>
            <a:r>
              <a:rPr lang="en" dirty="0">
                <a:solidFill>
                  <a:srgbClr val="97D5C8"/>
                </a:solidFill>
              </a:rPr>
              <a:t>：醫工所 林彥成 P88101029</a:t>
            </a:r>
            <a:r>
              <a:rPr lang="en-US" altLang="zh-TW" dirty="0">
                <a:solidFill>
                  <a:srgbClr val="97D5C8"/>
                </a:solidFill>
              </a:rPr>
              <a:t>(</a:t>
            </a:r>
            <a:r>
              <a:rPr lang="zh-TW" altLang="en-US" dirty="0">
                <a:solidFill>
                  <a:srgbClr val="97D5C8"/>
                </a:solidFill>
              </a:rPr>
              <a:t>組長</a:t>
            </a:r>
            <a:r>
              <a:rPr lang="en-US" altLang="zh-TW" dirty="0">
                <a:solidFill>
                  <a:srgbClr val="97D5C8"/>
                </a:solidFill>
              </a:rPr>
              <a:t>)</a:t>
            </a:r>
            <a:r>
              <a:rPr lang="zh-TW" altLang="en-US" dirty="0">
                <a:solidFill>
                  <a:srgbClr val="97D5C8"/>
                </a:solidFill>
              </a:rPr>
              <a:t>、</a:t>
            </a:r>
            <a:endParaRPr lang="en-US" altLang="zh-TW" dirty="0">
              <a:solidFill>
                <a:srgbClr val="97D5C8"/>
              </a:solidFill>
            </a:endParaRPr>
          </a:p>
          <a:p>
            <a:pPr marL="0" indent="0"/>
            <a:r>
              <a:rPr lang="zh-TW" altLang="en-US" dirty="0">
                <a:solidFill>
                  <a:srgbClr val="97D5C8"/>
                </a:solidFill>
              </a:rPr>
              <a:t>            數據所 </a:t>
            </a:r>
            <a:r>
              <a:rPr lang="en" dirty="0">
                <a:solidFill>
                  <a:srgbClr val="97D5C8"/>
                </a:solidFill>
              </a:rPr>
              <a:t>李行義 </a:t>
            </a:r>
            <a:r>
              <a:rPr lang="en-US" dirty="0">
                <a:solidFill>
                  <a:srgbClr val="97D5C8"/>
                </a:solidFill>
              </a:rPr>
              <a:t>RE6115010</a:t>
            </a:r>
            <a:r>
              <a:rPr lang="zh-TW" altLang="en-US" dirty="0">
                <a:solidFill>
                  <a:srgbClr val="97D5C8"/>
                </a:solidFill>
              </a:rPr>
              <a:t>、</a:t>
            </a:r>
            <a:endParaRPr lang="en-US" altLang="zh-TW" dirty="0">
              <a:solidFill>
                <a:srgbClr val="97D5C8"/>
              </a:solidFill>
            </a:endParaRPr>
          </a:p>
          <a:p>
            <a:pPr marL="0" indent="0"/>
            <a:r>
              <a:rPr lang="zh-TW" altLang="en-US" dirty="0">
                <a:solidFill>
                  <a:srgbClr val="97D5C8"/>
                </a:solidFill>
              </a:rPr>
              <a:t>            數學系 </a:t>
            </a:r>
            <a:r>
              <a:rPr lang="en" altLang="zh-TW" dirty="0">
                <a:solidFill>
                  <a:srgbClr val="97D5C8"/>
                </a:solidFill>
              </a:rPr>
              <a:t>劉柏志</a:t>
            </a:r>
            <a:r>
              <a:rPr lang="zh-TW" altLang="en-US" dirty="0">
                <a:solidFill>
                  <a:srgbClr val="97D5C8"/>
                </a:solidFill>
              </a:rPr>
              <a:t> </a:t>
            </a:r>
            <a:r>
              <a:rPr lang="en-US" altLang="zh-TW" sz="1800" dirty="0">
                <a:solidFill>
                  <a:srgbClr val="97D5C8"/>
                </a:solidFill>
              </a:rPr>
              <a:t>C14086248</a:t>
            </a:r>
            <a:endParaRPr dirty="0">
              <a:solidFill>
                <a:srgbClr val="97D5C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7D5C8"/>
                </a:solidFill>
              </a:rPr>
              <a:t>報告時間： 2022.12.</a:t>
            </a:r>
            <a:r>
              <a:rPr lang="en-US" altLang="zh-TW" dirty="0">
                <a:solidFill>
                  <a:srgbClr val="97D5C8"/>
                </a:solidFill>
              </a:rPr>
              <a:t>28</a:t>
            </a:r>
            <a:r>
              <a:rPr lang="en" dirty="0">
                <a:solidFill>
                  <a:srgbClr val="97D5C8"/>
                </a:solidFill>
              </a:rPr>
              <a:t> (Wed)</a:t>
            </a:r>
            <a:endParaRPr dirty="0">
              <a:solidFill>
                <a:srgbClr val="97D5C8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30834-4DE3-269F-15DC-E1A7B3A31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準備資料</a:t>
            </a:r>
            <a:endParaRPr lang="en-US" altLang="zh-TW" dirty="0"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zh-TW" altLang="en-US" sz="1800" dirty="0"/>
              <a:t>資料觀察</a:t>
            </a:r>
            <a:endParaRPr lang="en-US" altLang="zh-TW" sz="1800" dirty="0"/>
          </a:p>
          <a:p>
            <a:pPr lvl="1"/>
            <a:r>
              <a:rPr lang="zh-TW" altLang="en-US" sz="1800" dirty="0"/>
              <a:t>特徵介紹</a:t>
            </a:r>
            <a:endParaRPr lang="en-US" altLang="zh-TW" sz="1800" dirty="0"/>
          </a:p>
          <a:p>
            <a:pPr lvl="1"/>
            <a:r>
              <a:rPr lang="zh-TW" altLang="en-US" sz="1800" dirty="0"/>
              <a:t>特徵可視化</a:t>
            </a:r>
            <a:endParaRPr lang="en-US" altLang="zh-TW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CE22-3975-5F99-C121-A67D26623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586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B6F3-220B-8907-2486-F7CFF6C1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特徵觀察 </a:t>
            </a:r>
            <a:r>
              <a:rPr lang="en-US" altLang="zh-TW" sz="3200" dirty="0"/>
              <a:t>– </a:t>
            </a:r>
            <a:r>
              <a:rPr lang="en-US" altLang="zh-TW" sz="3200" b="1" dirty="0">
                <a:solidFill>
                  <a:schemeClr val="bg2"/>
                </a:solidFill>
              </a:rPr>
              <a:t>6</a:t>
            </a:r>
            <a:r>
              <a:rPr lang="zh-TW" altLang="en-US" sz="3200" b="1" dirty="0">
                <a:solidFill>
                  <a:schemeClr val="bg2"/>
                </a:solidFill>
              </a:rPr>
              <a:t>種類別</a:t>
            </a:r>
            <a:r>
              <a:rPr lang="en-US" altLang="zh-TW" sz="3200" b="1" dirty="0">
                <a:solidFill>
                  <a:schemeClr val="bg2"/>
                </a:solidFill>
              </a:rPr>
              <a:t>(1+5)</a:t>
            </a:r>
            <a:endParaRPr lang="zh-TW" altLang="en-US" dirty="0"/>
          </a:p>
        </p:txBody>
      </p:sp>
      <p:sp>
        <p:nvSpPr>
          <p:cNvPr id="6" name="Google Shape;267;p38">
            <a:extLst>
              <a:ext uri="{FF2B5EF4-FFF2-40B4-BE49-F238E27FC236}">
                <a16:creationId xmlns:a16="http://schemas.microsoft.com/office/drawing/2014/main" id="{9274DA0A-EC3B-7631-B544-2DDA34DBE096}"/>
              </a:ext>
            </a:extLst>
          </p:cNvPr>
          <p:cNvSpPr/>
          <p:nvPr/>
        </p:nvSpPr>
        <p:spPr>
          <a:xfrm>
            <a:off x="2948923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0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68;p38">
            <a:extLst>
              <a:ext uri="{FF2B5EF4-FFF2-40B4-BE49-F238E27FC236}">
                <a16:creationId xmlns:a16="http://schemas.microsoft.com/office/drawing/2014/main" id="{D5E26F4B-3CA4-A8CF-58DF-5F1132EDA98A}"/>
              </a:ext>
            </a:extLst>
          </p:cNvPr>
          <p:cNvSpPr/>
          <p:nvPr/>
        </p:nvSpPr>
        <p:spPr>
          <a:xfrm>
            <a:off x="3685716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1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69;p38">
            <a:extLst>
              <a:ext uri="{FF2B5EF4-FFF2-40B4-BE49-F238E27FC236}">
                <a16:creationId xmlns:a16="http://schemas.microsoft.com/office/drawing/2014/main" id="{A953D8D6-888F-ACB5-0498-D7A7E9BC3797}"/>
              </a:ext>
            </a:extLst>
          </p:cNvPr>
          <p:cNvSpPr/>
          <p:nvPr/>
        </p:nvSpPr>
        <p:spPr>
          <a:xfrm>
            <a:off x="4422509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2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0;p38">
            <a:extLst>
              <a:ext uri="{FF2B5EF4-FFF2-40B4-BE49-F238E27FC236}">
                <a16:creationId xmlns:a16="http://schemas.microsoft.com/office/drawing/2014/main" id="{32847B60-0355-F864-274F-9AF2D3930563}"/>
              </a:ext>
            </a:extLst>
          </p:cNvPr>
          <p:cNvSpPr/>
          <p:nvPr/>
        </p:nvSpPr>
        <p:spPr>
          <a:xfrm>
            <a:off x="5159302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3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71;p38">
            <a:extLst>
              <a:ext uri="{FF2B5EF4-FFF2-40B4-BE49-F238E27FC236}">
                <a16:creationId xmlns:a16="http://schemas.microsoft.com/office/drawing/2014/main" id="{16B12675-D80E-674B-A33C-825AE551B5F8}"/>
              </a:ext>
            </a:extLst>
          </p:cNvPr>
          <p:cNvSpPr/>
          <p:nvPr/>
        </p:nvSpPr>
        <p:spPr>
          <a:xfrm>
            <a:off x="5896095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4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72;p38">
            <a:extLst>
              <a:ext uri="{FF2B5EF4-FFF2-40B4-BE49-F238E27FC236}">
                <a16:creationId xmlns:a16="http://schemas.microsoft.com/office/drawing/2014/main" id="{3114E061-3BCD-64EE-26CF-1A59E1020E72}"/>
              </a:ext>
            </a:extLst>
          </p:cNvPr>
          <p:cNvSpPr/>
          <p:nvPr/>
        </p:nvSpPr>
        <p:spPr>
          <a:xfrm>
            <a:off x="6632886" y="1211350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5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113A76D-F0B7-7F86-6541-469E9E5EA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05048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2" descr="A picture containing window, airplane, building&#10;&#10;Description automatically generated">
            <a:extLst>
              <a:ext uri="{FF2B5EF4-FFF2-40B4-BE49-F238E27FC236}">
                <a16:creationId xmlns:a16="http://schemas.microsoft.com/office/drawing/2014/main" id="{3439E700-B9F9-8E5A-ABD1-ABE8E4F6B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413" y="1421062"/>
            <a:ext cx="4499963" cy="33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7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B6F3-220B-8907-2486-F7CFF6C1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特徵介紹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Halalick</a:t>
            </a:r>
            <a:r>
              <a:rPr lang="en-US" altLang="zh-TW" sz="3200" dirty="0"/>
              <a:t> feature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52E7-AEB7-8052-E1D5-54E238B76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Aft>
                <a:spcPts val="600"/>
              </a:spcAft>
              <a:buNone/>
            </a:pPr>
            <a:r>
              <a:rPr lang="en-US" altLang="zh-TW" sz="1600" dirty="0" err="1">
                <a:solidFill>
                  <a:srgbClr val="36AD96"/>
                </a:solidFill>
              </a:rPr>
              <a:t>Haralick</a:t>
            </a:r>
            <a:r>
              <a:rPr lang="en-US" altLang="zh-TW" sz="1600" dirty="0"/>
              <a:t>, Robert M., Karthikeyan Shanmugam, and Its' </a:t>
            </a:r>
            <a:r>
              <a:rPr lang="en-US" altLang="zh-TW" sz="1600" dirty="0" err="1"/>
              <a:t>Hak</a:t>
            </a:r>
            <a:r>
              <a:rPr lang="en-US" altLang="zh-TW" sz="1600" dirty="0"/>
              <a:t> </a:t>
            </a:r>
            <a:r>
              <a:rPr lang="en-US" altLang="zh-TW" sz="1600" dirty="0" err="1"/>
              <a:t>Dinstein</a:t>
            </a:r>
            <a:r>
              <a:rPr lang="en-US" altLang="zh-TW" sz="1600" dirty="0"/>
              <a:t>. "</a:t>
            </a:r>
            <a:r>
              <a:rPr lang="en-US" altLang="zh-TW" sz="1600" dirty="0">
                <a:solidFill>
                  <a:srgbClr val="36AD96"/>
                </a:solidFill>
              </a:rPr>
              <a:t>Textural features for image classification.</a:t>
            </a:r>
            <a:r>
              <a:rPr lang="en-US" altLang="zh-TW" sz="1600" dirty="0">
                <a:solidFill>
                  <a:schemeClr val="bg2"/>
                </a:solidFill>
              </a:rPr>
              <a:t>"</a:t>
            </a:r>
            <a:r>
              <a:rPr lang="en-US" altLang="zh-TW" sz="1600" dirty="0">
                <a:solidFill>
                  <a:srgbClr val="36AD96"/>
                </a:solidFill>
              </a:rPr>
              <a:t> </a:t>
            </a:r>
            <a:r>
              <a:rPr lang="en-US" altLang="zh-TW" sz="1600" dirty="0"/>
              <a:t>IEEE Transactions on systems, man, and cybernetics 6 (1973): 610-621</a:t>
            </a:r>
          </a:p>
          <a:p>
            <a:r>
              <a:rPr lang="zh-TW" altLang="en-US" sz="1600" dirty="0"/>
              <a:t>以統計特徵來描述圖像紋理</a:t>
            </a:r>
            <a:endParaRPr lang="en" altLang="zh-TW" sz="1600" dirty="0"/>
          </a:p>
          <a:p>
            <a:r>
              <a:rPr lang="zh-TW" altLang="en-US" sz="1600" dirty="0"/>
              <a:t>灰度共生矩陣</a:t>
            </a:r>
            <a:r>
              <a:rPr lang="en-US" altLang="zh-TW" sz="1600" dirty="0"/>
              <a:t>(Gray-Level Co-occurrence Matrix</a:t>
            </a:r>
            <a:r>
              <a:rPr lang="zh-TW" altLang="en-US" sz="1600" dirty="0"/>
              <a:t>，</a:t>
            </a:r>
            <a:r>
              <a:rPr lang="en-US" altLang="zh-TW" sz="1600" dirty="0"/>
              <a:t>GLCM)</a:t>
            </a:r>
          </a:p>
          <a:p>
            <a:pPr lvl="1">
              <a:spcBef>
                <a:spcPts val="600"/>
              </a:spcBef>
            </a:pPr>
            <a:r>
              <a:rPr lang="zh-TW" altLang="en-US" sz="1600" dirty="0"/>
              <a:t>圖像灰度的空間相關特性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C630-8241-1E05-80A8-20A5D5E21D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3432917-6729-4AE8-16A1-DB3181AD3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57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F95A-75E8-A2D1-9F22-A8DF0FE3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例子：</a:t>
            </a:r>
            <a:r>
              <a:rPr lang="en-US" altLang="zh-TW" dirty="0"/>
              <a:t>3x3</a:t>
            </a:r>
            <a:r>
              <a:rPr lang="zh-TW" altLang="en-US" dirty="0"/>
              <a:t>的圖片</a:t>
            </a:r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818958E6-0E17-056F-9349-662C6FD422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836" y="1264336"/>
            <a:ext cx="4280428" cy="33032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069371E0-29C4-4E76-8491-E8CADBDE8F5E}"/>
              </a:ext>
            </a:extLst>
          </p:cNvPr>
          <p:cNvSpPr txBox="1"/>
          <p:nvPr/>
        </p:nvSpPr>
        <p:spPr>
          <a:xfrm>
            <a:off x="2400250" y="4704068"/>
            <a:ext cx="24439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灰度共生矩陣_百度百科 (baidu.hk)</a:t>
            </a:r>
            <a:endParaRPr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B3D77-D974-0652-CDEB-9F7CE68EBC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A08471-FDE1-301C-CB31-28DED929C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106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7;p16">
            <a:extLst>
              <a:ext uri="{FF2B5EF4-FFF2-40B4-BE49-F238E27FC236}">
                <a16:creationId xmlns:a16="http://schemas.microsoft.com/office/drawing/2014/main" id="{82C4A4BE-9BB4-0534-8C9A-47DA6F62A8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8734" y="1318660"/>
            <a:ext cx="6563116" cy="31512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EFC6B6E3-5478-1336-7352-CF61DEB8F0B7}"/>
              </a:ext>
            </a:extLst>
          </p:cNvPr>
          <p:cNvSpPr txBox="1"/>
          <p:nvPr/>
        </p:nvSpPr>
        <p:spPr>
          <a:xfrm>
            <a:off x="2400250" y="4704068"/>
            <a:ext cx="24439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灰度共生矩陣_百度百科 (baidu.hk)</a:t>
            </a:r>
            <a:endParaRPr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9FE2E-EEDE-0F4C-0E3E-FE6EBCF57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D53BEE-C275-0C63-5D33-F8852A9B4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FB547EC-ABA2-FFBB-57C2-23F3BE9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例子：</a:t>
            </a:r>
            <a:r>
              <a:rPr lang="en-US" altLang="zh-TW" dirty="0"/>
              <a:t>3x3</a:t>
            </a:r>
            <a:r>
              <a:rPr lang="zh-TW" altLang="en-US" dirty="0"/>
              <a:t>的圖片 </a:t>
            </a:r>
            <a:r>
              <a:rPr lang="en-US" altLang="zh-TW" dirty="0"/>
              <a:t>– 0 degrees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68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B1FDA1E-01EE-C9AD-C18E-CB0E8173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92" y="1320800"/>
            <a:ext cx="6697785" cy="30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1FD60-2DC1-61E2-BA35-826F74C4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例子：</a:t>
            </a:r>
            <a:r>
              <a:rPr lang="en-US" altLang="zh-TW" dirty="0"/>
              <a:t>3x3</a:t>
            </a:r>
            <a:r>
              <a:rPr lang="zh-TW" altLang="en-US" dirty="0"/>
              <a:t>的圖片 </a:t>
            </a:r>
            <a:r>
              <a:rPr lang="en-US" altLang="zh-TW" dirty="0"/>
              <a:t>– 45 degrees</a:t>
            </a:r>
            <a:endParaRPr lang="zh-TW" altLang="en-US" dirty="0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FA95C29B-55C9-DC12-F248-9940F95D5B22}"/>
              </a:ext>
            </a:extLst>
          </p:cNvPr>
          <p:cNvSpPr txBox="1"/>
          <p:nvPr/>
        </p:nvSpPr>
        <p:spPr>
          <a:xfrm>
            <a:off x="2400250" y="4704068"/>
            <a:ext cx="24439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灰度共生矩陣_百度百科 (baidu.hk)</a:t>
            </a:r>
            <a:endParaRPr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7BDA6-6624-E7DF-F403-620AB33A21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BD20DF-1C36-71EC-91C8-4A6AAF7BAEC2}"/>
              </a:ext>
            </a:extLst>
          </p:cNvPr>
          <p:cNvGraphicFramePr/>
          <p:nvPr/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599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FD60-2DC1-61E2-BA35-826F74C4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例子：</a:t>
            </a:r>
            <a:r>
              <a:rPr lang="en-US" altLang="zh-TW" dirty="0"/>
              <a:t>3x3</a:t>
            </a:r>
            <a:r>
              <a:rPr lang="zh-TW" altLang="en-US" dirty="0"/>
              <a:t>的圖片 </a:t>
            </a:r>
            <a:r>
              <a:rPr lang="en-US" altLang="zh-TW" dirty="0"/>
              <a:t>– 90 degrees</a:t>
            </a:r>
            <a:endParaRPr lang="zh-TW" altLang="en-US" dirty="0"/>
          </a:p>
        </p:txBody>
      </p:sp>
      <p:pic>
        <p:nvPicPr>
          <p:cNvPr id="3" name="Google Shape;84;p17">
            <a:extLst>
              <a:ext uri="{FF2B5EF4-FFF2-40B4-BE49-F238E27FC236}">
                <a16:creationId xmlns:a16="http://schemas.microsoft.com/office/drawing/2014/main" id="{B289B22E-B8B0-760E-ED43-C06D25B494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4789" y="1377863"/>
            <a:ext cx="6417061" cy="29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FA95C29B-55C9-DC12-F248-9940F95D5B22}"/>
              </a:ext>
            </a:extLst>
          </p:cNvPr>
          <p:cNvSpPr txBox="1"/>
          <p:nvPr/>
        </p:nvSpPr>
        <p:spPr>
          <a:xfrm>
            <a:off x="2400250" y="4704068"/>
            <a:ext cx="24439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灰度共生矩陣_百度百科 (baidu.hk)</a:t>
            </a:r>
            <a:endParaRPr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7BDA6-6624-E7DF-F403-620AB33A21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BD20DF-1C36-71EC-91C8-4A6AAF7BA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46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E242-46FA-AB21-4715-A5F3CF1A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例子：</a:t>
            </a:r>
            <a:r>
              <a:rPr lang="en-US" altLang="zh-TW" dirty="0"/>
              <a:t>3x3</a:t>
            </a:r>
            <a:r>
              <a:rPr lang="zh-TW" altLang="en-US" dirty="0"/>
              <a:t>的圖片 </a:t>
            </a:r>
            <a:r>
              <a:rPr lang="en-US" altLang="zh-TW" dirty="0"/>
              <a:t>– 135 degrees</a:t>
            </a:r>
            <a:endParaRPr lang="zh-TW" altLang="en-US" dirty="0"/>
          </a:p>
        </p:txBody>
      </p:sp>
      <p:pic>
        <p:nvPicPr>
          <p:cNvPr id="3" name="Google Shape;91;p18">
            <a:extLst>
              <a:ext uri="{FF2B5EF4-FFF2-40B4-BE49-F238E27FC236}">
                <a16:creationId xmlns:a16="http://schemas.microsoft.com/office/drawing/2014/main" id="{2D7CF358-383A-4768-7DE1-57F17DFDA0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2054" y="1465545"/>
            <a:ext cx="6529796" cy="29736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CFCC11FB-8FE8-FD55-01DE-B80E6F00B9DF}"/>
              </a:ext>
            </a:extLst>
          </p:cNvPr>
          <p:cNvSpPr txBox="1"/>
          <p:nvPr/>
        </p:nvSpPr>
        <p:spPr>
          <a:xfrm>
            <a:off x="2400250" y="4704068"/>
            <a:ext cx="24439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灰度共生矩陣_百度百科 (baidu.hk)</a:t>
            </a:r>
            <a:endParaRPr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A1FE2-DA7E-A599-6397-BDE49551D2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A802138-1444-7508-97D1-2E3CA4230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51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81B9-6D21-C02B-6309-275DF211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r>
              <a:rPr lang="zh-TW" altLang="en-US" dirty="0"/>
              <a:t>個統計量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864405A0-E61F-F760-2B03-B6735E98F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63044"/>
          <a:stretch/>
        </p:blipFill>
        <p:spPr>
          <a:xfrm>
            <a:off x="2400250" y="1585306"/>
            <a:ext cx="6673989" cy="25239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4A070-DF91-B982-5D7E-3F114E95218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0A214-7334-2E8F-0DA5-91D96C62617C}"/>
              </a:ext>
            </a:extLst>
          </p:cNvPr>
          <p:cNvSpPr txBox="1"/>
          <p:nvPr/>
        </p:nvSpPr>
        <p:spPr>
          <a:xfrm>
            <a:off x="849242" y="18871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36AD96"/>
                </a:solidFill>
              </a:rPr>
              <a:t>描述圖像中灰度分佈的均勻程度和紋理的粗細程度</a:t>
            </a:r>
            <a:endParaRPr lang="zh-TW" altLang="en-US" dirty="0">
              <a:solidFill>
                <a:srgbClr val="36AD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B4D84-B8B4-E7D7-1457-2B52EFE1A057}"/>
              </a:ext>
            </a:extLst>
          </p:cNvPr>
          <p:cNvSpPr txBox="1"/>
          <p:nvPr/>
        </p:nvSpPr>
        <p:spPr>
          <a:xfrm>
            <a:off x="1568373" y="2855525"/>
            <a:ext cx="3431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36AD96"/>
                </a:solidFill>
              </a:rPr>
              <a:t>描述矩陣元素在行或者列方向上的相關性</a:t>
            </a:r>
            <a:endParaRPr lang="zh-TW" altLang="en-US" dirty="0">
              <a:solidFill>
                <a:srgbClr val="36AD9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A71C3-772D-109F-38B0-1002DBEA1A1A}"/>
              </a:ext>
            </a:extLst>
          </p:cNvPr>
          <p:cNvSpPr txBox="1"/>
          <p:nvPr/>
        </p:nvSpPr>
        <p:spPr>
          <a:xfrm>
            <a:off x="1394748" y="2347417"/>
            <a:ext cx="3686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36AD96"/>
                </a:solidFill>
              </a:rPr>
              <a:t>對比度越大，紋理溝紋較深，圖像較為清晰</a:t>
            </a:r>
            <a:endParaRPr lang="zh-TW" altLang="en-US" dirty="0">
              <a:solidFill>
                <a:srgbClr val="36AD9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FA47-F6AC-7EBB-AA6D-DF622364737E}"/>
              </a:ext>
            </a:extLst>
          </p:cNvPr>
          <p:cNvSpPr txBox="1"/>
          <p:nvPr/>
        </p:nvSpPr>
        <p:spPr>
          <a:xfrm>
            <a:off x="2400250" y="4707458"/>
            <a:ext cx="632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 err="1"/>
              <a:t>Haralick</a:t>
            </a:r>
            <a:r>
              <a:rPr lang="en-US" altLang="zh-TW" sz="800" dirty="0"/>
              <a:t>, Robert M., Karthikeyan Shanmugam, and Its' </a:t>
            </a:r>
            <a:r>
              <a:rPr lang="en-US" altLang="zh-TW" sz="800" dirty="0" err="1"/>
              <a:t>Hak</a:t>
            </a:r>
            <a:r>
              <a:rPr lang="en-US" altLang="zh-TW" sz="800" dirty="0"/>
              <a:t> </a:t>
            </a:r>
            <a:r>
              <a:rPr lang="en-US" altLang="zh-TW" sz="800" dirty="0" err="1"/>
              <a:t>Dinstein</a:t>
            </a:r>
            <a:r>
              <a:rPr lang="en-US" altLang="zh-TW" sz="800" dirty="0"/>
              <a:t>. "Textural features for image classification." </a:t>
            </a:r>
            <a:r>
              <a:rPr lang="en-US" altLang="zh-TW" sz="800" i="1" dirty="0"/>
              <a:t>IEEE Transactions on systems, man, and cybernetics</a:t>
            </a:r>
            <a:r>
              <a:rPr lang="en-US" altLang="zh-TW" sz="800" dirty="0"/>
              <a:t> 6 (1973): 610-621.</a:t>
            </a:r>
          </a:p>
          <a:p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纹理分析：浅显易懂地解释灰度共生矩阵与</a:t>
            </a:r>
            <a:r>
              <a:rPr lang="en-US" altLang="zh-CN" sz="800" u="sng" dirty="0" err="1">
                <a:solidFill>
                  <a:schemeClr val="hlink"/>
                </a:solidFill>
                <a:hlinkClick r:id="rId3"/>
              </a:rPr>
              <a:t>Haralick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特征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- 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知乎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(zhihu.com)</a:t>
            </a:r>
            <a:endParaRPr lang="zh-CN" altLang="en-US" sz="1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FBA495-0851-944D-18B4-B9FC6C85D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20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81B9-6D21-C02B-6309-275DF211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r>
              <a:rPr lang="zh-TW" altLang="en-US" dirty="0"/>
              <a:t>個統計量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864405A0-E61F-F760-2B03-B6735E98F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5861" r="1695" b="27183"/>
          <a:stretch/>
        </p:blipFill>
        <p:spPr>
          <a:xfrm>
            <a:off x="2400250" y="1606088"/>
            <a:ext cx="6560869" cy="25239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3865C-E044-6389-599B-E1278A3B73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BDDC9-9115-6978-3858-1407489F1BD3}"/>
              </a:ext>
            </a:extLst>
          </p:cNvPr>
          <p:cNvSpPr txBox="1"/>
          <p:nvPr/>
        </p:nvSpPr>
        <p:spPr>
          <a:xfrm>
            <a:off x="2400250" y="4707458"/>
            <a:ext cx="632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 err="1"/>
              <a:t>Haralick</a:t>
            </a:r>
            <a:r>
              <a:rPr lang="en-US" altLang="zh-TW" sz="800" dirty="0"/>
              <a:t>, Robert M., Karthikeyan Shanmugam, and Its' </a:t>
            </a:r>
            <a:r>
              <a:rPr lang="en-US" altLang="zh-TW" sz="800" dirty="0" err="1"/>
              <a:t>Hak</a:t>
            </a:r>
            <a:r>
              <a:rPr lang="en-US" altLang="zh-TW" sz="800" dirty="0"/>
              <a:t> </a:t>
            </a:r>
            <a:r>
              <a:rPr lang="en-US" altLang="zh-TW" sz="800" dirty="0" err="1"/>
              <a:t>Dinstein</a:t>
            </a:r>
            <a:r>
              <a:rPr lang="en-US" altLang="zh-TW" sz="800" dirty="0"/>
              <a:t>. "Textural features for image classification." </a:t>
            </a:r>
            <a:r>
              <a:rPr lang="en-US" altLang="zh-TW" sz="800" i="1" dirty="0"/>
              <a:t>IEEE Transactions on systems, man, and cybernetics</a:t>
            </a:r>
            <a:r>
              <a:rPr lang="en-US" altLang="zh-TW" sz="800" dirty="0"/>
              <a:t> 6 (1973): 610-621.</a:t>
            </a:r>
          </a:p>
          <a:p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纹理分析：浅显易懂地解释灰度共生矩阵与</a:t>
            </a:r>
            <a:r>
              <a:rPr lang="en-US" altLang="zh-CN" sz="800" u="sng" dirty="0" err="1">
                <a:solidFill>
                  <a:schemeClr val="hlink"/>
                </a:solidFill>
                <a:hlinkClick r:id="rId3"/>
              </a:rPr>
              <a:t>Haralick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特征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- 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知乎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(zhihu.com)</a:t>
            </a:r>
            <a:endParaRPr lang="zh-CN" altLang="en-US" sz="1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29B5EE-9622-9615-5B08-C0355696F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463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D00F-DE8B-C0D6-EB39-4F2E9E76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121922"/>
            <a:ext cx="6321600" cy="6354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Outline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43A09-946D-7924-BCA7-C88C65DD9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783" y="1560361"/>
            <a:ext cx="2229921" cy="2666785"/>
          </a:xfrm>
        </p:spPr>
        <p:txBody>
          <a:bodyPr/>
          <a:lstStyle/>
          <a:p>
            <a:r>
              <a:rPr lang="en-US" altLang="zh-TW" dirty="0"/>
              <a:t>AOI</a:t>
            </a:r>
            <a:r>
              <a:rPr lang="zh-TW" altLang="en-US" dirty="0"/>
              <a:t>介紹</a:t>
            </a:r>
            <a:endParaRPr lang="en-US" altLang="zh-TW" dirty="0"/>
          </a:p>
          <a:p>
            <a:pPr lvl="1"/>
            <a:r>
              <a:rPr lang="zh-TW" altLang="en-US" sz="1400" dirty="0">
                <a:solidFill>
                  <a:srgbClr val="97D5C8"/>
                </a:solidFill>
              </a:rPr>
              <a:t>定義與組成</a:t>
            </a:r>
            <a:endParaRPr lang="en-US" altLang="zh-TW" sz="1400" dirty="0">
              <a:solidFill>
                <a:srgbClr val="97D5C8"/>
              </a:solidFill>
            </a:endParaRPr>
          </a:p>
          <a:p>
            <a:pPr lvl="1"/>
            <a:r>
              <a:rPr lang="zh-TW" altLang="en-US" sz="1400" dirty="0">
                <a:solidFill>
                  <a:srgbClr val="97D5C8"/>
                </a:solidFill>
              </a:rPr>
              <a:t>應用</a:t>
            </a:r>
            <a:endParaRPr lang="en-US" altLang="zh-TW" sz="1400" dirty="0">
              <a:solidFill>
                <a:srgbClr val="97D5C8"/>
              </a:solidFill>
            </a:endParaRPr>
          </a:p>
          <a:p>
            <a:pPr lvl="1"/>
            <a:r>
              <a:rPr lang="zh-TW" altLang="en-US" sz="1400" dirty="0">
                <a:solidFill>
                  <a:srgbClr val="97D5C8"/>
                </a:solidFill>
              </a:rPr>
              <a:t>優缺點</a:t>
            </a:r>
            <a:endParaRPr lang="en-US" altLang="zh-TW" sz="1400" dirty="0">
              <a:solidFill>
                <a:srgbClr val="97D5C8"/>
              </a:solidFill>
            </a:endParaRPr>
          </a:p>
          <a:p>
            <a:pPr lvl="1"/>
            <a:r>
              <a:rPr lang="zh-TW" altLang="en-US" sz="1400" dirty="0">
                <a:solidFill>
                  <a:srgbClr val="97D5C8"/>
                </a:solidFill>
              </a:rPr>
              <a:t>文獻回顧</a:t>
            </a:r>
            <a:endParaRPr lang="en-US" altLang="zh-TW" sz="1400" dirty="0">
              <a:solidFill>
                <a:srgbClr val="97D5C8"/>
              </a:solidFill>
            </a:endParaRPr>
          </a:p>
          <a:p>
            <a:r>
              <a:rPr lang="zh-TW" altLang="en-US" dirty="0"/>
              <a:t>定義問題</a:t>
            </a:r>
            <a:endParaRPr lang="en-US" altLang="zh-TW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4997D62-93D8-5EBD-38C8-1A7A4A838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284890"/>
              </p:ext>
            </p:extLst>
          </p:nvPr>
        </p:nvGraphicFramePr>
        <p:xfrm>
          <a:off x="222739" y="728996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DD45-37D8-7493-A9D0-EFB7654C2BF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872FBDE-DBDF-DB76-D68B-BAC098A168F7}"/>
              </a:ext>
            </a:extLst>
          </p:cNvPr>
          <p:cNvSpPr txBox="1">
            <a:spLocks/>
          </p:cNvSpPr>
          <p:nvPr/>
        </p:nvSpPr>
        <p:spPr>
          <a:xfrm>
            <a:off x="4085942" y="1598246"/>
            <a:ext cx="4412057" cy="281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zh-TW" altLang="en-US" dirty="0"/>
              <a:t>準備資料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7D5C8"/>
                </a:solidFill>
              </a:rPr>
              <a:t>特徵介紹</a:t>
            </a:r>
            <a:endParaRPr lang="en-US" altLang="zh-TW" dirty="0">
              <a:solidFill>
                <a:srgbClr val="97D5C8"/>
              </a:solidFill>
            </a:endParaRPr>
          </a:p>
          <a:p>
            <a:pPr lvl="1"/>
            <a:r>
              <a:rPr lang="zh-TW" altLang="en-US" dirty="0">
                <a:solidFill>
                  <a:srgbClr val="97D5C8"/>
                </a:solidFill>
              </a:rPr>
              <a:t>特徵可視化</a:t>
            </a:r>
            <a:endParaRPr lang="en-US" altLang="zh-TW" dirty="0">
              <a:solidFill>
                <a:srgbClr val="97D5C8"/>
              </a:solidFill>
            </a:endParaRPr>
          </a:p>
          <a:p>
            <a:r>
              <a:rPr lang="zh-TW" altLang="en-US" dirty="0"/>
              <a:t>建立與驗證模型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7D5C8"/>
                </a:solidFill>
              </a:rPr>
              <a:t>資料集</a:t>
            </a:r>
            <a:endParaRPr lang="en-US" altLang="zh-TW" dirty="0">
              <a:solidFill>
                <a:srgbClr val="97D5C8"/>
              </a:solidFill>
            </a:endParaRPr>
          </a:p>
          <a:p>
            <a:pPr lvl="1"/>
            <a:r>
              <a:rPr lang="en-US" altLang="zh-TW" dirty="0">
                <a:solidFill>
                  <a:srgbClr val="97D5C8"/>
                </a:solidFill>
              </a:rPr>
              <a:t>Workflow</a:t>
            </a:r>
          </a:p>
          <a:p>
            <a:r>
              <a:rPr lang="zh-TW" altLang="en-US" dirty="0"/>
              <a:t>表達結果</a:t>
            </a:r>
            <a:endParaRPr lang="en-US" altLang="zh-TW" dirty="0"/>
          </a:p>
          <a:p>
            <a:r>
              <a:rPr lang="zh-TW" altLang="en-US" dirty="0"/>
              <a:t>累積的研討紀錄和每次的工作分配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617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81B9-6D21-C02B-6309-275DF211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r>
              <a:rPr lang="zh-TW" altLang="en-US" dirty="0"/>
              <a:t>個統計量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864405A0-E61F-F760-2B03-B6735E98F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3000" r="9646" b="101"/>
          <a:stretch/>
        </p:blipFill>
        <p:spPr>
          <a:xfrm>
            <a:off x="2400250" y="1669472"/>
            <a:ext cx="6397386" cy="2189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CAC55-A084-EB40-4285-61802CAB91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68ADE-5D79-561E-873F-7664033EB38E}"/>
              </a:ext>
            </a:extLst>
          </p:cNvPr>
          <p:cNvSpPr txBox="1"/>
          <p:nvPr/>
        </p:nvSpPr>
        <p:spPr>
          <a:xfrm>
            <a:off x="1892461" y="3075448"/>
            <a:ext cx="3292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36AD96"/>
                </a:solidFill>
              </a:rPr>
              <a:t>該值越大，說明矩陣中元素值較為分散</a:t>
            </a:r>
            <a:endParaRPr lang="zh-TW" altLang="en-US" dirty="0">
              <a:solidFill>
                <a:srgbClr val="36AD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B554E-4F8B-BD12-93A7-0ECDC9233467}"/>
              </a:ext>
            </a:extLst>
          </p:cNvPr>
          <p:cNvSpPr txBox="1"/>
          <p:nvPr/>
        </p:nvSpPr>
        <p:spPr>
          <a:xfrm>
            <a:off x="2400250" y="4707458"/>
            <a:ext cx="632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 err="1"/>
              <a:t>Haralick</a:t>
            </a:r>
            <a:r>
              <a:rPr lang="en-US" altLang="zh-TW" sz="800" dirty="0"/>
              <a:t>, Robert M., Karthikeyan Shanmugam, and Its' </a:t>
            </a:r>
            <a:r>
              <a:rPr lang="en-US" altLang="zh-TW" sz="800" dirty="0" err="1"/>
              <a:t>Hak</a:t>
            </a:r>
            <a:r>
              <a:rPr lang="en-US" altLang="zh-TW" sz="800" dirty="0"/>
              <a:t> </a:t>
            </a:r>
            <a:r>
              <a:rPr lang="en-US" altLang="zh-TW" sz="800" dirty="0" err="1"/>
              <a:t>Dinstein</a:t>
            </a:r>
            <a:r>
              <a:rPr lang="en-US" altLang="zh-TW" sz="800" dirty="0"/>
              <a:t>. "Textural features for image classification." </a:t>
            </a:r>
            <a:r>
              <a:rPr lang="en-US" altLang="zh-TW" sz="800" i="1" dirty="0"/>
              <a:t>IEEE Transactions on systems, man, and cybernetics</a:t>
            </a:r>
            <a:r>
              <a:rPr lang="en-US" altLang="zh-TW" sz="800" dirty="0"/>
              <a:t> 6 (1973): 610-621.</a:t>
            </a:r>
          </a:p>
          <a:p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纹理分析：浅显易懂地解释灰度共生矩阵与</a:t>
            </a:r>
            <a:r>
              <a:rPr lang="en-US" altLang="zh-CN" sz="800" u="sng" dirty="0" err="1">
                <a:solidFill>
                  <a:schemeClr val="hlink"/>
                </a:solidFill>
                <a:hlinkClick r:id="rId3"/>
              </a:rPr>
              <a:t>Haralick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特征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- 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知乎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(zhihu.com)</a:t>
            </a:r>
            <a:endParaRPr lang="zh-CN" altLang="en-US" sz="1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0E00376-5097-7213-C283-606718639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274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0D6C-1CC8-815F-B609-1560A2B0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r>
              <a:rPr lang="zh-TW" altLang="en-US" dirty="0"/>
              <a:t>個統計量</a:t>
            </a:r>
          </a:p>
        </p:txBody>
      </p:sp>
      <p:pic>
        <p:nvPicPr>
          <p:cNvPr id="3" name="Google Shape;112;p21">
            <a:extLst>
              <a:ext uri="{FF2B5EF4-FFF2-40B4-BE49-F238E27FC236}">
                <a16:creationId xmlns:a16="http://schemas.microsoft.com/office/drawing/2014/main" id="{E9F98FAE-8B59-8658-1038-530ADA7B20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0249" y="1482436"/>
            <a:ext cx="6277025" cy="3026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6C40-A25E-CEA4-F314-0FA5291732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3F25D-2E1D-F21C-5260-C1187CFDB95F}"/>
              </a:ext>
            </a:extLst>
          </p:cNvPr>
          <p:cNvSpPr txBox="1"/>
          <p:nvPr/>
        </p:nvSpPr>
        <p:spPr>
          <a:xfrm>
            <a:off x="2400250" y="4707458"/>
            <a:ext cx="632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 err="1"/>
              <a:t>Haralick</a:t>
            </a:r>
            <a:r>
              <a:rPr lang="en-US" altLang="zh-TW" sz="800" dirty="0"/>
              <a:t>, Robert M., Karthikeyan Shanmugam, and Its' </a:t>
            </a:r>
            <a:r>
              <a:rPr lang="en-US" altLang="zh-TW" sz="800" dirty="0" err="1"/>
              <a:t>Hak</a:t>
            </a:r>
            <a:r>
              <a:rPr lang="en-US" altLang="zh-TW" sz="800" dirty="0"/>
              <a:t> </a:t>
            </a:r>
            <a:r>
              <a:rPr lang="en-US" altLang="zh-TW" sz="800" dirty="0" err="1"/>
              <a:t>Dinstein</a:t>
            </a:r>
            <a:r>
              <a:rPr lang="en-US" altLang="zh-TW" sz="800" dirty="0"/>
              <a:t>. "Textural features for image classification." </a:t>
            </a:r>
            <a:r>
              <a:rPr lang="en-US" altLang="zh-TW" sz="800" i="1" dirty="0"/>
              <a:t>IEEE Transactions on systems, man, and cybernetics</a:t>
            </a:r>
            <a:r>
              <a:rPr lang="en-US" altLang="zh-TW" sz="800" dirty="0"/>
              <a:t> 6 (1973): 610-621.</a:t>
            </a:r>
          </a:p>
          <a:p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纹理分析：浅显易懂地解释灰度共生矩阵与</a:t>
            </a:r>
            <a:r>
              <a:rPr lang="en-US" altLang="zh-CN" sz="800" u="sng" dirty="0" err="1">
                <a:solidFill>
                  <a:schemeClr val="hlink"/>
                </a:solidFill>
                <a:hlinkClick r:id="rId3"/>
              </a:rPr>
              <a:t>Haralick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特征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- </a:t>
            </a:r>
            <a:r>
              <a:rPr lang="zh-CN" altLang="en-US" sz="800" u="sng" dirty="0">
                <a:solidFill>
                  <a:schemeClr val="hlink"/>
                </a:solidFill>
                <a:hlinkClick r:id="rId3"/>
              </a:rPr>
              <a:t>知乎 </a:t>
            </a:r>
            <a:r>
              <a:rPr lang="en-US" altLang="zh-CN" sz="800" u="sng" dirty="0">
                <a:solidFill>
                  <a:schemeClr val="hlink"/>
                </a:solidFill>
                <a:hlinkClick r:id="rId3"/>
              </a:rPr>
              <a:t>(zhihu.com)</a:t>
            </a:r>
            <a:endParaRPr lang="zh-CN" altLang="en-US" sz="1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465EF-2124-572C-7086-CB232F653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111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0D6C-1CC8-815F-B609-1560A2B0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50" y="554459"/>
            <a:ext cx="6321600" cy="727263"/>
          </a:xfrm>
        </p:spPr>
        <p:txBody>
          <a:bodyPr/>
          <a:lstStyle/>
          <a:p>
            <a:r>
              <a:rPr lang="zh-TW" altLang="en-US" dirty="0"/>
              <a:t>統計特徵 </a:t>
            </a:r>
            <a:r>
              <a:rPr lang="en-US" altLang="zh-TW" dirty="0"/>
              <a:t>-- </a:t>
            </a:r>
            <a:r>
              <a:rPr lang="zh-TW" altLang="en-US" dirty="0"/>
              <a:t>總共</a:t>
            </a:r>
            <a:r>
              <a:rPr lang="en-US" altLang="zh-TW" sz="3200" b="1" dirty="0">
                <a:solidFill>
                  <a:srgbClr val="36AD96"/>
                </a:solidFill>
              </a:rPr>
              <a:t>130</a:t>
            </a:r>
            <a:r>
              <a:rPr lang="zh-TW" altLang="en-US" dirty="0"/>
              <a:t>個特徵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6C40-A25E-CEA4-F314-0FA5291732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99;p17">
            <a:extLst>
              <a:ext uri="{FF2B5EF4-FFF2-40B4-BE49-F238E27FC236}">
                <a16:creationId xmlns:a16="http://schemas.microsoft.com/office/drawing/2014/main" id="{BD7F7BBD-FAE4-73D6-3A27-886A42EB130C}"/>
              </a:ext>
            </a:extLst>
          </p:cNvPr>
          <p:cNvSpPr txBox="1">
            <a:spLocks/>
          </p:cNvSpPr>
          <p:nvPr/>
        </p:nvSpPr>
        <p:spPr>
          <a:xfrm>
            <a:off x="2400248" y="1174998"/>
            <a:ext cx="6521013" cy="362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rgbClr val="36AD96"/>
                </a:solidFill>
              </a:rPr>
              <a:t>13</a:t>
            </a:r>
            <a:r>
              <a:rPr lang="zh-TW" altLang="en-US" sz="2400" b="1" dirty="0">
                <a:solidFill>
                  <a:srgbClr val="36AD96"/>
                </a:solidFill>
              </a:rPr>
              <a:t>個</a:t>
            </a:r>
            <a:r>
              <a:rPr lang="en-US" altLang="zh-TW" sz="2400" b="1" dirty="0" err="1">
                <a:solidFill>
                  <a:srgbClr val="36AD96"/>
                </a:solidFill>
              </a:rPr>
              <a:t>Haralick</a:t>
            </a:r>
            <a:r>
              <a:rPr lang="en-US" altLang="zh-TW" sz="2400" b="1" dirty="0">
                <a:solidFill>
                  <a:srgbClr val="36AD96"/>
                </a:solidFill>
              </a:rPr>
              <a:t> features</a:t>
            </a:r>
          </a:p>
          <a:p>
            <a:pPr marL="285750" indent="-285750"/>
            <a:r>
              <a:rPr lang="en-US" altLang="zh-TW" sz="1600" dirty="0"/>
              <a:t>Angular Second Moment</a:t>
            </a:r>
            <a:r>
              <a:rPr lang="zh-TW" altLang="en-US" sz="1600" dirty="0"/>
              <a:t>、</a:t>
            </a:r>
            <a:r>
              <a:rPr lang="en-US" altLang="zh-TW" sz="1600" dirty="0"/>
              <a:t>Contrast</a:t>
            </a:r>
            <a:r>
              <a:rPr lang="zh-TW" altLang="en-US" sz="1600" dirty="0"/>
              <a:t>、</a:t>
            </a:r>
            <a:r>
              <a:rPr lang="en-US" altLang="zh-TW" sz="1600" dirty="0"/>
              <a:t>Correlation</a:t>
            </a:r>
            <a:r>
              <a:rPr lang="zh-TW" altLang="en-US" sz="1600" dirty="0"/>
              <a:t>、</a:t>
            </a:r>
            <a:r>
              <a:rPr lang="en-US" altLang="zh-TW" sz="1600" dirty="0"/>
              <a:t>Sum of Squares</a:t>
            </a:r>
            <a:r>
              <a:rPr lang="zh-TW" altLang="en-US" sz="1600" dirty="0"/>
              <a:t>、</a:t>
            </a:r>
            <a:r>
              <a:rPr lang="en-US" altLang="zh-TW" sz="1600" dirty="0"/>
              <a:t>Inverse Difference Moment</a:t>
            </a:r>
            <a:r>
              <a:rPr lang="zh-TW" altLang="en-US" sz="1600" dirty="0"/>
              <a:t>、</a:t>
            </a:r>
            <a:r>
              <a:rPr lang="en-US" altLang="zh-TW" sz="1600" dirty="0"/>
              <a:t>Sum Average</a:t>
            </a:r>
            <a:r>
              <a:rPr lang="zh-TW" altLang="en-US" sz="1600" dirty="0"/>
              <a:t>、</a:t>
            </a:r>
            <a:r>
              <a:rPr lang="en-US" altLang="zh-TW" sz="1600" dirty="0"/>
              <a:t>Sum Variance</a:t>
            </a:r>
            <a:r>
              <a:rPr lang="zh-TW" altLang="en-US" sz="1600" dirty="0"/>
              <a:t>、</a:t>
            </a:r>
            <a:r>
              <a:rPr lang="en-US" altLang="zh-TW" sz="1600" dirty="0"/>
              <a:t>Sum Entropy</a:t>
            </a:r>
            <a:r>
              <a:rPr lang="zh-TW" altLang="en-US" sz="1600" dirty="0"/>
              <a:t>、</a:t>
            </a:r>
            <a:r>
              <a:rPr lang="en-US" altLang="zh-TW" sz="1600" dirty="0"/>
              <a:t>Entropy</a:t>
            </a:r>
            <a:r>
              <a:rPr lang="zh-TW" altLang="en-US" sz="1600" dirty="0"/>
              <a:t>、</a:t>
            </a:r>
            <a:r>
              <a:rPr lang="en-US" altLang="zh-TW" sz="1600" dirty="0"/>
              <a:t>Difference Variance</a:t>
            </a:r>
            <a:r>
              <a:rPr lang="zh-TW" altLang="en-US" sz="1600" dirty="0"/>
              <a:t>、</a:t>
            </a:r>
            <a:r>
              <a:rPr lang="en-US" altLang="zh-TW" sz="1600" dirty="0"/>
              <a:t>Difference Entropy</a:t>
            </a:r>
            <a:r>
              <a:rPr lang="zh-TW" altLang="en-US" sz="1600" dirty="0"/>
              <a:t>、</a:t>
            </a:r>
            <a:r>
              <a:rPr lang="en-US" altLang="zh-TW" sz="1600" dirty="0"/>
              <a:t>Information Measure of Correlation 1</a:t>
            </a:r>
            <a:r>
              <a:rPr lang="zh-TW" altLang="en-US" sz="1600" dirty="0"/>
              <a:t>、</a:t>
            </a:r>
            <a:r>
              <a:rPr lang="en-US" altLang="zh-TW" sz="1600" dirty="0"/>
              <a:t>Information Measure of Correlation 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2400" b="1" dirty="0">
                <a:solidFill>
                  <a:srgbClr val="36AD96"/>
                </a:solidFill>
              </a:rPr>
              <a:t>10</a:t>
            </a:r>
            <a:r>
              <a:rPr lang="zh-TW" altLang="en-US" sz="2400" b="1" dirty="0">
                <a:solidFill>
                  <a:srgbClr val="36AD96"/>
                </a:solidFill>
              </a:rPr>
              <a:t>個</a:t>
            </a:r>
            <a:r>
              <a:rPr lang="en-US" altLang="zh-TW" sz="2400" b="1" dirty="0" err="1">
                <a:solidFill>
                  <a:srgbClr val="36AD96"/>
                </a:solidFill>
              </a:rPr>
              <a:t>Haralick</a:t>
            </a:r>
            <a:r>
              <a:rPr lang="en-US" altLang="zh-TW" sz="2400" b="1" dirty="0">
                <a:solidFill>
                  <a:srgbClr val="36AD96"/>
                </a:solidFill>
              </a:rPr>
              <a:t> features </a:t>
            </a:r>
            <a:r>
              <a:rPr lang="zh-TW" altLang="en-US" sz="2400" b="1" dirty="0">
                <a:solidFill>
                  <a:srgbClr val="36AD96"/>
                </a:solidFill>
              </a:rPr>
              <a:t>統計量</a:t>
            </a:r>
            <a:endParaRPr lang="en-US" altLang="zh-TW" sz="2400" b="1" dirty="0">
              <a:solidFill>
                <a:srgbClr val="36AD96"/>
              </a:solidFill>
            </a:endParaRPr>
          </a:p>
          <a:p>
            <a:pPr marL="285750" indent="-285750"/>
            <a:r>
              <a:rPr lang="en-US" altLang="zh-TW" sz="1600" dirty="0"/>
              <a:t>0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45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90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135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Mean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Variance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Skew of four direction </a:t>
            </a:r>
            <a:r>
              <a:rPr lang="zh-TW" altLang="en-US" sz="1600" dirty="0"/>
              <a:t>、</a:t>
            </a:r>
            <a:r>
              <a:rPr lang="en-US" altLang="zh-TW" sz="1600" dirty="0"/>
              <a:t>Min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Max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Difference of Min and Max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3C101E-0DC9-CD2A-2F5A-82D6B00DA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06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A75811-D14A-0992-08A7-88A63EBD3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50"/>
          <a:stretch/>
        </p:blipFill>
        <p:spPr>
          <a:xfrm>
            <a:off x="2529848" y="466725"/>
            <a:ext cx="3255335" cy="42733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0 degrees</a:t>
            </a:r>
            <a:endParaRPr lang="zh-TW" altLang="en-US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B3501D-CFB2-E5E0-01A1-769C8636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17" b="1"/>
          <a:stretch/>
        </p:blipFill>
        <p:spPr>
          <a:xfrm>
            <a:off x="5849912" y="466725"/>
            <a:ext cx="2801719" cy="427330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EA39B51-FC49-B8C3-7669-28E0FFF6D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773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AA9B752-0C52-F08D-5703-B62FC8F68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71"/>
          <a:stretch/>
        </p:blipFill>
        <p:spPr>
          <a:xfrm>
            <a:off x="5849912" y="466725"/>
            <a:ext cx="2801718" cy="425938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504E0C3-0C10-16F4-B034-1B2309EB1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78"/>
          <a:stretch/>
        </p:blipFill>
        <p:spPr>
          <a:xfrm>
            <a:off x="2529848" y="466725"/>
            <a:ext cx="3279572" cy="42733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720340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en-US" altLang="zh-TW" sz="2800" dirty="0"/>
              <a:t>45 degrees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2C1ED91-F835-0DB7-B236-1B6D7000F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756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5913ED-DB17-20C7-7073-AE41910F6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40"/>
          <a:stretch/>
        </p:blipFill>
        <p:spPr>
          <a:xfrm>
            <a:off x="5849913" y="477940"/>
            <a:ext cx="2801718" cy="425217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A53308-4358-5208-49D6-971DE0A2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45"/>
          <a:stretch/>
        </p:blipFill>
        <p:spPr>
          <a:xfrm>
            <a:off x="2529848" y="477940"/>
            <a:ext cx="3283119" cy="42620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720340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en-US" altLang="zh-TW" sz="2800" dirty="0"/>
              <a:t>90 degrees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7CC98D-2B05-4798-5A1D-3D44AA4F5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817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48EF28C-3CAA-F343-37C7-64204D3BB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3"/>
          <a:stretch/>
        </p:blipFill>
        <p:spPr>
          <a:xfrm>
            <a:off x="5857727" y="466725"/>
            <a:ext cx="2801718" cy="425910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76243A-A3EF-2B5D-EDA5-B188EF4B1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08"/>
          <a:stretch/>
        </p:blipFill>
        <p:spPr>
          <a:xfrm>
            <a:off x="2529847" y="449741"/>
            <a:ext cx="3285441" cy="42733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720340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en-US" altLang="zh-TW" sz="2800" dirty="0"/>
              <a:t>135 degrees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96E44-886A-0076-CB2C-433AE4000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9160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415FB2-A7B0-397C-9E63-6DC314763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02"/>
          <a:stretch/>
        </p:blipFill>
        <p:spPr>
          <a:xfrm>
            <a:off x="2557227" y="517517"/>
            <a:ext cx="3227957" cy="4222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Mean</a:t>
            </a:r>
            <a:endParaRPr lang="zh-TW" altLang="en-US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B3501D-CFB2-E5E0-01A1-769C86366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7" b="1"/>
          <a:stretch/>
        </p:blipFill>
        <p:spPr>
          <a:xfrm>
            <a:off x="5849912" y="466725"/>
            <a:ext cx="2801719" cy="427330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661C09F-FC21-CCED-18FD-307E20937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01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7EBFCC-8BE6-7FE0-04A1-C97E564D7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20"/>
          <a:stretch/>
        </p:blipFill>
        <p:spPr>
          <a:xfrm>
            <a:off x="5849910" y="484157"/>
            <a:ext cx="2801719" cy="425587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373ED4-D09B-5A0B-9FFE-812F816C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26"/>
          <a:stretch/>
        </p:blipFill>
        <p:spPr>
          <a:xfrm>
            <a:off x="2557226" y="517516"/>
            <a:ext cx="3259339" cy="4257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Variance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2C8ED78-6EC1-DB6C-49B1-FC07EFB9C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763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riting implement, stationary, pencil, marker&#10;&#10;Description automatically generated">
            <a:extLst>
              <a:ext uri="{FF2B5EF4-FFF2-40B4-BE49-F238E27FC236}">
                <a16:creationId xmlns:a16="http://schemas.microsoft.com/office/drawing/2014/main" id="{DE633EE0-812D-145E-7F68-1716E8E57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71"/>
          <a:stretch/>
        </p:blipFill>
        <p:spPr>
          <a:xfrm>
            <a:off x="5865155" y="474539"/>
            <a:ext cx="2794290" cy="4243292"/>
          </a:xfrm>
          <a:prstGeom prst="rect">
            <a:avLst/>
          </a:prstGeom>
        </p:spPr>
      </p:pic>
      <p:pic>
        <p:nvPicPr>
          <p:cNvPr id="5" name="Picture 4" descr="A picture containing writing implement, stationary, pencil, marker&#10;&#10;Description automatically generated">
            <a:extLst>
              <a:ext uri="{FF2B5EF4-FFF2-40B4-BE49-F238E27FC236}">
                <a16:creationId xmlns:a16="http://schemas.microsoft.com/office/drawing/2014/main" id="{A4DC928B-CAFC-316C-F35F-C068AED56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28"/>
          <a:stretch/>
        </p:blipFill>
        <p:spPr>
          <a:xfrm>
            <a:off x="2565040" y="519071"/>
            <a:ext cx="3235387" cy="42246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Skew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1C89DC3-DA3F-7C85-6F6C-1D2F8B537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90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dirty="0"/>
              <a:t>AOI</a:t>
            </a:r>
            <a:r>
              <a:rPr lang="zh-TW" altLang="en-US" dirty="0"/>
              <a:t>介紹</a:t>
            </a:r>
            <a:endParaRPr lang="en-US" altLang="zh-TW" dirty="0"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zh-TW" altLang="en-US" sz="1800" dirty="0"/>
              <a:t>定義與組成</a:t>
            </a:r>
            <a:endParaRPr lang="en-US" altLang="zh-TW" sz="1800" dirty="0"/>
          </a:p>
          <a:p>
            <a:pPr lvl="1"/>
            <a:r>
              <a:rPr lang="zh-TW" altLang="en-US" sz="1800" dirty="0"/>
              <a:t>應用</a:t>
            </a:r>
            <a:endParaRPr lang="en-US" altLang="zh-TW" sz="1800" dirty="0"/>
          </a:p>
          <a:p>
            <a:pPr lvl="1"/>
            <a:r>
              <a:rPr lang="zh-TW" altLang="en-US" sz="1800" dirty="0"/>
              <a:t>優缺點</a:t>
            </a:r>
            <a:endParaRPr lang="en-US" altLang="zh-TW" sz="1800" dirty="0"/>
          </a:p>
          <a:p>
            <a:pPr lvl="1"/>
            <a:r>
              <a:rPr lang="zh-TW" altLang="en-US" sz="1800" dirty="0"/>
              <a:t>文獻回顧</a:t>
            </a:r>
            <a:endParaRPr lang="en-US" altLang="zh-TW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1F2CF-739D-4134-2F46-4BB855ADC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544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221AE0A-7039-2890-BA15-7306D8AF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17"/>
          <a:stretch/>
        </p:blipFill>
        <p:spPr>
          <a:xfrm>
            <a:off x="5849912" y="466725"/>
            <a:ext cx="2801718" cy="42688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C5E69B-33C0-39D9-909B-740422C24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08"/>
          <a:stretch/>
        </p:blipFill>
        <p:spPr>
          <a:xfrm>
            <a:off x="2549797" y="500168"/>
            <a:ext cx="3227957" cy="42320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Min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81C80F2-6252-7432-2AA1-482A4854C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0670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1F44FC-80EF-8804-5E47-13604417D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05"/>
          <a:stretch/>
        </p:blipFill>
        <p:spPr>
          <a:xfrm>
            <a:off x="5849912" y="423849"/>
            <a:ext cx="2801718" cy="43254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369B50-3D62-6E91-C0B6-8216E26CE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56"/>
          <a:stretch/>
        </p:blipFill>
        <p:spPr>
          <a:xfrm>
            <a:off x="2572545" y="524289"/>
            <a:ext cx="3197319" cy="42056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07548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Max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BAC71B-0F70-4C3B-03AC-B28D661E8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95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D2BC540-5395-2088-2904-029CDC1DE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37" b="-1"/>
          <a:stretch/>
        </p:blipFill>
        <p:spPr>
          <a:xfrm>
            <a:off x="5849911" y="456238"/>
            <a:ext cx="2801718" cy="4286271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3F6DF04-AD5B-97CF-FCD3-E3F7B9DF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56"/>
          <a:stretch/>
        </p:blipFill>
        <p:spPr>
          <a:xfrm>
            <a:off x="2554024" y="497204"/>
            <a:ext cx="3231159" cy="424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D4B86-7A87-19C1-6860-4AF3FC8EA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DE6E1-F994-6AAE-E143-B6731AD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516"/>
            <a:ext cx="2557227" cy="1486964"/>
          </a:xfrm>
        </p:spPr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en-US" altLang="zh-TW" sz="2400" dirty="0"/>
              <a:t>Difference of Min and Max</a:t>
            </a:r>
            <a:endParaRPr lang="zh-TW" alt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F17DB94-5D85-2905-40B0-EBBCEDA5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8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27C76-6327-F5F3-E389-F813E41C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F061D-F319-9F3A-E3C0-41A3835C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50" y="575950"/>
            <a:ext cx="6321600" cy="765170"/>
          </a:xfrm>
        </p:spPr>
        <p:txBody>
          <a:bodyPr/>
          <a:lstStyle/>
          <a:p>
            <a:r>
              <a:rPr lang="zh-TW" altLang="en-US" dirty="0"/>
              <a:t>資料視覺化 </a:t>
            </a:r>
            <a:r>
              <a:rPr lang="en-US" altLang="zh-TW" dirty="0"/>
              <a:t>– </a:t>
            </a:r>
            <a:r>
              <a:rPr lang="zh-TW" altLang="en-US" sz="3200" dirty="0"/>
              <a:t>觀察</a:t>
            </a:r>
            <a:endParaRPr lang="zh-TW" altLang="en-US" dirty="0"/>
          </a:p>
        </p:txBody>
      </p:sp>
      <p:sp>
        <p:nvSpPr>
          <p:cNvPr id="4" name="Google Shape;99;p17">
            <a:extLst>
              <a:ext uri="{FF2B5EF4-FFF2-40B4-BE49-F238E27FC236}">
                <a16:creationId xmlns:a16="http://schemas.microsoft.com/office/drawing/2014/main" id="{98348D1B-40EA-8C3D-2A7D-E57B4CB4D0BE}"/>
              </a:ext>
            </a:extLst>
          </p:cNvPr>
          <p:cNvSpPr txBox="1">
            <a:spLocks/>
          </p:cNvSpPr>
          <p:nvPr/>
        </p:nvSpPr>
        <p:spPr>
          <a:xfrm>
            <a:off x="2575558" y="1204697"/>
            <a:ext cx="6471141" cy="362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TW" sz="2400" b="1" dirty="0">
                <a:solidFill>
                  <a:srgbClr val="36AD96"/>
                </a:solidFill>
              </a:rPr>
              <a:t>10</a:t>
            </a:r>
            <a:r>
              <a:rPr lang="zh-TW" altLang="en-US" sz="2400" b="1" dirty="0">
                <a:solidFill>
                  <a:srgbClr val="36AD96"/>
                </a:solidFill>
              </a:rPr>
              <a:t>個</a:t>
            </a:r>
            <a:r>
              <a:rPr lang="en-US" altLang="zh-TW" sz="2400" b="1" dirty="0" err="1">
                <a:solidFill>
                  <a:srgbClr val="36AD96"/>
                </a:solidFill>
              </a:rPr>
              <a:t>Haralick</a:t>
            </a:r>
            <a:r>
              <a:rPr lang="en-US" altLang="zh-TW" sz="2400" b="1" dirty="0">
                <a:solidFill>
                  <a:srgbClr val="36AD96"/>
                </a:solidFill>
              </a:rPr>
              <a:t> features </a:t>
            </a:r>
            <a:r>
              <a:rPr lang="zh-TW" altLang="en-US" sz="2400" b="1" dirty="0">
                <a:solidFill>
                  <a:srgbClr val="36AD96"/>
                </a:solidFill>
              </a:rPr>
              <a:t>統計量</a:t>
            </a:r>
            <a:endParaRPr lang="en-US" altLang="zh-TW" sz="2400" b="1" dirty="0">
              <a:solidFill>
                <a:srgbClr val="36AD96"/>
              </a:solidFill>
            </a:endParaRPr>
          </a:p>
          <a:p>
            <a:pPr marL="285750" indent="-285750">
              <a:spcBef>
                <a:spcPts val="600"/>
              </a:spcBef>
            </a:pPr>
            <a:r>
              <a:rPr lang="en-US" altLang="zh-TW" sz="1600" dirty="0"/>
              <a:t>0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45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90 degrees</a:t>
            </a:r>
            <a:r>
              <a:rPr lang="zh-TW" altLang="en-US" sz="1600" dirty="0"/>
              <a:t>、</a:t>
            </a:r>
            <a:r>
              <a:rPr lang="en-US" altLang="zh-TW" sz="1600" dirty="0"/>
              <a:t>135 degrees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1600" dirty="0"/>
              <a:t> </a:t>
            </a:r>
            <a:r>
              <a:rPr lang="en-US" altLang="zh-TW" sz="1600" dirty="0">
                <a:sym typeface="Wingdings" panose="05000000000000000000" pitchFamily="2" charset="2"/>
              </a:rPr>
              <a:t> </a:t>
            </a:r>
            <a:r>
              <a:rPr lang="en-US" altLang="zh-TW" sz="1600" b="1" dirty="0">
                <a:solidFill>
                  <a:srgbClr val="36AD96"/>
                </a:solidFill>
                <a:sym typeface="Wingdings" panose="05000000000000000000" pitchFamily="2" charset="2"/>
              </a:rPr>
              <a:t>0 degrees</a:t>
            </a:r>
            <a:r>
              <a:rPr lang="zh-TW" altLang="en-US" sz="1600" b="1" dirty="0">
                <a:solidFill>
                  <a:srgbClr val="36AD96"/>
                </a:solidFill>
                <a:sym typeface="Wingdings" panose="05000000000000000000" pitchFamily="2" charset="2"/>
              </a:rPr>
              <a:t>分佈相較有差異</a:t>
            </a:r>
            <a:endParaRPr lang="en-US" altLang="zh-TW" sz="1600" b="1" dirty="0">
              <a:solidFill>
                <a:srgbClr val="36AD96"/>
              </a:solidFill>
            </a:endParaRPr>
          </a:p>
          <a:p>
            <a:pPr marL="285750" indent="-285750"/>
            <a:r>
              <a:rPr lang="en-US" altLang="zh-TW" sz="1600" dirty="0"/>
              <a:t>Mean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Variance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Skew of four direction </a:t>
            </a:r>
            <a:r>
              <a:rPr lang="zh-TW" altLang="en-US" sz="1600" dirty="0"/>
              <a:t>、</a:t>
            </a:r>
            <a:r>
              <a:rPr lang="en-US" altLang="zh-TW" sz="1600" dirty="0"/>
              <a:t>Min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Max of four direction</a:t>
            </a:r>
            <a:r>
              <a:rPr lang="zh-TW" altLang="en-US" sz="1600" dirty="0"/>
              <a:t>、</a:t>
            </a:r>
            <a:r>
              <a:rPr lang="en-US" altLang="zh-TW" sz="1600" dirty="0"/>
              <a:t>Difference of Min and Max</a:t>
            </a:r>
            <a:endParaRPr lang="en-US" altLang="zh-TW" sz="1600" dirty="0">
              <a:sym typeface="Wingdings" panose="05000000000000000000" pitchFamily="2" charset="2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zh-TW" altLang="en-US" sz="1600" dirty="0"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sym typeface="Wingdings" panose="05000000000000000000" pitchFamily="2" charset="2"/>
              </a:rPr>
              <a:t> </a:t>
            </a:r>
            <a:r>
              <a:rPr lang="en-US" altLang="zh-TW" sz="1600" b="1" dirty="0">
                <a:solidFill>
                  <a:srgbClr val="36AD96"/>
                </a:solidFill>
              </a:rPr>
              <a:t>Mean of four direction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 Variance of four direction 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Skew of four direction</a:t>
            </a:r>
            <a:r>
              <a:rPr lang="zh-TW" altLang="en-US" sz="1600" b="1" dirty="0">
                <a:solidFill>
                  <a:srgbClr val="36AD96"/>
                </a:solidFill>
              </a:rPr>
              <a:t>中可以觀察到</a:t>
            </a:r>
            <a:r>
              <a:rPr lang="en-US" altLang="zh-TW" sz="1600" b="1" dirty="0">
                <a:solidFill>
                  <a:srgbClr val="36AD96"/>
                </a:solidFill>
              </a:rPr>
              <a:t>Label2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4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5</a:t>
            </a:r>
            <a:r>
              <a:rPr lang="zh-TW" altLang="en-US" sz="1600" b="1" dirty="0">
                <a:solidFill>
                  <a:srgbClr val="36AD96"/>
                </a:solidFill>
              </a:rPr>
              <a:t>的分佈與其他有差異</a:t>
            </a:r>
            <a:endParaRPr lang="en-US" altLang="zh-TW" sz="1600" b="1" dirty="0">
              <a:solidFill>
                <a:srgbClr val="36AD96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zh-TW" altLang="en-US" sz="1600" dirty="0"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sym typeface="Wingdings" panose="05000000000000000000" pitchFamily="2" charset="2"/>
              </a:rPr>
              <a:t> </a:t>
            </a:r>
            <a:r>
              <a:rPr lang="en-US" altLang="zh-TW" sz="1600" b="1" dirty="0">
                <a:solidFill>
                  <a:srgbClr val="36AD96"/>
                </a:solidFill>
              </a:rPr>
              <a:t>Min of four direction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Max of four direction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Difference of Min and Max</a:t>
            </a:r>
            <a:r>
              <a:rPr lang="zh-TW" altLang="en-US" sz="1600" b="1" dirty="0">
                <a:solidFill>
                  <a:srgbClr val="36AD96"/>
                </a:solidFill>
              </a:rPr>
              <a:t>中可以觀察到</a:t>
            </a:r>
            <a:r>
              <a:rPr lang="en-US" altLang="zh-TW" sz="1600" b="1" dirty="0">
                <a:solidFill>
                  <a:srgbClr val="36AD96"/>
                </a:solidFill>
              </a:rPr>
              <a:t>Label2</a:t>
            </a:r>
            <a:r>
              <a:rPr lang="zh-TW" altLang="en-US" sz="1600" b="1" dirty="0">
                <a:solidFill>
                  <a:srgbClr val="36AD96"/>
                </a:solidFill>
              </a:rPr>
              <a:t>、</a:t>
            </a:r>
            <a:r>
              <a:rPr lang="en-US" altLang="zh-TW" sz="1600" b="1" dirty="0">
                <a:solidFill>
                  <a:srgbClr val="36AD96"/>
                </a:solidFill>
              </a:rPr>
              <a:t>5</a:t>
            </a:r>
            <a:r>
              <a:rPr lang="zh-TW" altLang="en-US" sz="1600" b="1" dirty="0">
                <a:solidFill>
                  <a:srgbClr val="36AD96"/>
                </a:solidFill>
              </a:rPr>
              <a:t>的分佈與其他有差異</a:t>
            </a:r>
            <a:endParaRPr lang="en-US" altLang="zh-TW" sz="1600" b="1" dirty="0">
              <a:solidFill>
                <a:srgbClr val="36AD96"/>
              </a:solidFill>
            </a:endParaRPr>
          </a:p>
        </p:txBody>
      </p:sp>
      <p:sp>
        <p:nvSpPr>
          <p:cNvPr id="5" name="Google Shape;99;p17">
            <a:extLst>
              <a:ext uri="{FF2B5EF4-FFF2-40B4-BE49-F238E27FC236}">
                <a16:creationId xmlns:a16="http://schemas.microsoft.com/office/drawing/2014/main" id="{61EBD0F3-4FCB-D488-1E68-6128D1D5D9DE}"/>
              </a:ext>
            </a:extLst>
          </p:cNvPr>
          <p:cNvSpPr txBox="1">
            <a:spLocks/>
          </p:cNvSpPr>
          <p:nvPr/>
        </p:nvSpPr>
        <p:spPr>
          <a:xfrm>
            <a:off x="0" y="1341120"/>
            <a:ext cx="2575559" cy="29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rgbClr val="36AD96"/>
                </a:solidFill>
              </a:rPr>
              <a:t>13</a:t>
            </a:r>
            <a:r>
              <a:rPr lang="zh-TW" altLang="en-US" sz="1600" b="1" dirty="0">
                <a:solidFill>
                  <a:srgbClr val="36AD96"/>
                </a:solidFill>
              </a:rPr>
              <a:t>個</a:t>
            </a:r>
            <a:r>
              <a:rPr lang="en-US" altLang="zh-TW" sz="1600" b="1" dirty="0" err="1">
                <a:solidFill>
                  <a:srgbClr val="36AD96"/>
                </a:solidFill>
              </a:rPr>
              <a:t>Haralick</a:t>
            </a:r>
            <a:r>
              <a:rPr lang="en-US" altLang="zh-TW" sz="1600" b="1" dirty="0">
                <a:solidFill>
                  <a:srgbClr val="36AD96"/>
                </a:solidFill>
              </a:rPr>
              <a:t> features</a:t>
            </a:r>
          </a:p>
          <a:p>
            <a:pPr marL="0" indent="0">
              <a:buNone/>
            </a:pPr>
            <a:r>
              <a:rPr lang="en-US" altLang="zh-TW" sz="1100" dirty="0"/>
              <a:t>Angular Second Moment</a:t>
            </a:r>
          </a:p>
          <a:p>
            <a:pPr marL="0" indent="0">
              <a:buNone/>
            </a:pPr>
            <a:r>
              <a:rPr lang="en-US" altLang="zh-TW" sz="1100" dirty="0"/>
              <a:t>Contrast</a:t>
            </a:r>
          </a:p>
          <a:p>
            <a:pPr marL="0" indent="0">
              <a:buNone/>
            </a:pPr>
            <a:r>
              <a:rPr lang="en-US" altLang="zh-TW" sz="1100" dirty="0"/>
              <a:t>Correlation</a:t>
            </a:r>
          </a:p>
          <a:p>
            <a:pPr marL="0" indent="0">
              <a:buNone/>
            </a:pPr>
            <a:r>
              <a:rPr lang="en-US" altLang="zh-TW" sz="1100" dirty="0"/>
              <a:t>Sum of Squares</a:t>
            </a:r>
          </a:p>
          <a:p>
            <a:pPr marL="0" indent="0">
              <a:buNone/>
            </a:pPr>
            <a:r>
              <a:rPr lang="en-US" altLang="zh-TW" sz="1100" dirty="0"/>
              <a:t>Inverse Difference Moment</a:t>
            </a:r>
          </a:p>
          <a:p>
            <a:pPr marL="0" indent="0">
              <a:buNone/>
            </a:pPr>
            <a:r>
              <a:rPr lang="en-US" altLang="zh-TW" sz="1100" dirty="0"/>
              <a:t>Sum Average</a:t>
            </a:r>
            <a:r>
              <a:rPr lang="zh-TW" altLang="en-US" sz="1100" dirty="0"/>
              <a:t>、</a:t>
            </a:r>
            <a:r>
              <a:rPr lang="en-US" altLang="zh-TW" sz="1100" dirty="0"/>
              <a:t>Sum Variance</a:t>
            </a:r>
          </a:p>
          <a:p>
            <a:pPr marL="0" indent="0">
              <a:buNone/>
            </a:pPr>
            <a:r>
              <a:rPr lang="en-US" altLang="zh-TW" sz="1100" dirty="0"/>
              <a:t>Sum Entropy</a:t>
            </a:r>
          </a:p>
          <a:p>
            <a:pPr marL="0" indent="0">
              <a:buNone/>
            </a:pPr>
            <a:r>
              <a:rPr lang="en-US" altLang="zh-TW" sz="1100" dirty="0"/>
              <a:t>Entropy</a:t>
            </a:r>
          </a:p>
          <a:p>
            <a:pPr marL="0" indent="0">
              <a:buNone/>
            </a:pPr>
            <a:r>
              <a:rPr lang="en-US" altLang="zh-TW" sz="1100" dirty="0"/>
              <a:t>Difference Variance</a:t>
            </a:r>
          </a:p>
          <a:p>
            <a:pPr marL="0" indent="0">
              <a:buNone/>
            </a:pPr>
            <a:r>
              <a:rPr lang="en-US" altLang="zh-TW" sz="1100" dirty="0"/>
              <a:t>Difference Entropy</a:t>
            </a:r>
          </a:p>
          <a:p>
            <a:pPr marL="0" indent="0">
              <a:buNone/>
            </a:pPr>
            <a:r>
              <a:rPr lang="en-US" altLang="zh-TW" sz="1100" dirty="0"/>
              <a:t>Information Measure of Correlation 1</a:t>
            </a:r>
          </a:p>
          <a:p>
            <a:pPr marL="0" indent="0">
              <a:buNone/>
            </a:pPr>
            <a:r>
              <a:rPr lang="en-US" altLang="zh-TW" sz="1100" dirty="0"/>
              <a:t>Information Measure of Correlation 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91C8E1-FAA5-9633-2ACF-4C5BEAE1A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48123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8147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27C76-6327-F5F3-E389-F813E41C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F061D-F319-9F3A-E3C0-41A3835C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50" y="575950"/>
            <a:ext cx="6321600" cy="765170"/>
          </a:xfrm>
        </p:spPr>
        <p:txBody>
          <a:bodyPr/>
          <a:lstStyle/>
          <a:p>
            <a:r>
              <a:rPr lang="zh-TW" altLang="en-US" dirty="0"/>
              <a:t>特徵介紹 </a:t>
            </a:r>
            <a:r>
              <a:rPr lang="en-US" altLang="zh-TW" dirty="0"/>
              <a:t>– Inception V3</a:t>
            </a:r>
            <a:endParaRPr lang="zh-TW" altLang="en-US" dirty="0"/>
          </a:p>
        </p:txBody>
      </p:sp>
      <p:sp>
        <p:nvSpPr>
          <p:cNvPr id="4" name="Google Shape;99;p17">
            <a:extLst>
              <a:ext uri="{FF2B5EF4-FFF2-40B4-BE49-F238E27FC236}">
                <a16:creationId xmlns:a16="http://schemas.microsoft.com/office/drawing/2014/main" id="{98348D1B-40EA-8C3D-2A7D-E57B4CB4D0BE}"/>
              </a:ext>
            </a:extLst>
          </p:cNvPr>
          <p:cNvSpPr txBox="1">
            <a:spLocks/>
          </p:cNvSpPr>
          <p:nvPr/>
        </p:nvSpPr>
        <p:spPr>
          <a:xfrm>
            <a:off x="2575558" y="1204697"/>
            <a:ext cx="6471141" cy="362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C.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Szegedy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et al., "</a:t>
            </a:r>
            <a:r>
              <a:rPr lang="en-US" altLang="zh-TW" sz="1800" b="0" i="0" u="none" strike="noStrike" dirty="0">
                <a:solidFill>
                  <a:srgbClr val="16A085"/>
                </a:solidFill>
                <a:effectLst/>
                <a:latin typeface="Lato" panose="020F0502020204030203" pitchFamily="34" charset="0"/>
              </a:rPr>
              <a:t>Going deeper with convolutions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," 2015 IEEE Conference on Computer Vision and Pattern Recognition (CVPR), 2015, pp. 1-9,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doi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: 10.1109/CVPR.2015.7298594.</a:t>
            </a:r>
            <a:endParaRPr lang="en-US" altLang="zh-TW" sz="2400" dirty="0">
              <a:effectLst/>
            </a:endParaRP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Google</a:t>
            </a:r>
            <a:r>
              <a:rPr lang="zh-TW" altLang="en-US" dirty="0"/>
              <a:t>撰寫的圖片分類器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使用不同感受野的卷積核並行再串聯而成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已訓練，輸入圖片，輸出圖片中的物件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91C8E1-FAA5-9633-2ACF-4C5BEAE1A237}"/>
              </a:ext>
            </a:extLst>
          </p:cNvPr>
          <p:cNvGraphicFramePr/>
          <p:nvPr/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33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27C76-6327-F5F3-E389-F813E41C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F061D-F319-9F3A-E3C0-41A3835C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50" y="575950"/>
            <a:ext cx="6321600" cy="765170"/>
          </a:xfrm>
        </p:spPr>
        <p:txBody>
          <a:bodyPr/>
          <a:lstStyle/>
          <a:p>
            <a:r>
              <a:rPr lang="zh-TW" altLang="en-US" dirty="0"/>
              <a:t>特徵介紹 </a:t>
            </a:r>
            <a:r>
              <a:rPr lang="en-US" altLang="zh-TW" dirty="0"/>
              <a:t>– Inception V3</a:t>
            </a:r>
            <a:endParaRPr lang="zh-TW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91C8E1-FAA5-9633-2ACF-4C5BEAE1A237}"/>
              </a:ext>
            </a:extLst>
          </p:cNvPr>
          <p:cNvGraphicFramePr/>
          <p:nvPr/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9734768C-C8F7-DEFD-8AF0-4C7AE2E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0" y="1126722"/>
            <a:ext cx="9144000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E99370-6CF9-9C45-D58C-2291AF705E3F}"/>
              </a:ext>
            </a:extLst>
          </p:cNvPr>
          <p:cNvSpPr txBox="1"/>
          <p:nvPr/>
        </p:nvSpPr>
        <p:spPr>
          <a:xfrm>
            <a:off x="7749561" y="1233318"/>
            <a:ext cx="1394439" cy="317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400" b="0" i="0" u="none" strike="noStrike" dirty="0">
                <a:solidFill>
                  <a:schemeClr val="accent1"/>
                </a:solidFill>
                <a:effectLst/>
                <a:latin typeface="Lato" panose="020F0502020204030203" pitchFamily="34" charset="0"/>
              </a:rPr>
              <a:t>2048 features</a:t>
            </a:r>
            <a:endParaRPr lang="en-US" altLang="zh-TW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3530E8-59CF-84FA-C3D7-2E5ED6A492F1}"/>
              </a:ext>
            </a:extLst>
          </p:cNvPr>
          <p:cNvCxnSpPr/>
          <p:nvPr/>
        </p:nvCxnSpPr>
        <p:spPr>
          <a:xfrm>
            <a:off x="8772349" y="1524000"/>
            <a:ext cx="0" cy="5486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073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建立與驗證模型</a:t>
            </a:r>
            <a:endParaRPr lang="en-US" altLang="zh-TW" dirty="0"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zh-TW" altLang="en-US" sz="1800" dirty="0"/>
              <a:t>資料集</a:t>
            </a:r>
            <a:endParaRPr lang="en-US" altLang="zh-TW" sz="1800" dirty="0"/>
          </a:p>
          <a:p>
            <a:pPr lvl="1"/>
            <a:r>
              <a:rPr lang="en-US" altLang="zh-TW" sz="1800" dirty="0"/>
              <a:t>Workflow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BB84D-B52C-AAAE-8212-E43F5907D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17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6AA7-7D6C-0918-5F39-C0DAF3FE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D5E27E9-18BC-5966-CFBC-0BD41AC40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894970"/>
              </p:ext>
            </p:extLst>
          </p:nvPr>
        </p:nvGraphicFramePr>
        <p:xfrm>
          <a:off x="2450749" y="1127956"/>
          <a:ext cx="6321600" cy="364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6DEC84-C744-FC9F-B963-3AE78321420D}"/>
              </a:ext>
            </a:extLst>
          </p:cNvPr>
          <p:cNvGraphicFramePr/>
          <p:nvPr/>
        </p:nvGraphicFramePr>
        <p:xfrm>
          <a:off x="222739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F5BB6-2FC3-9C09-3A2F-E203BFF21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76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6AA7-7D6C-0918-5F39-C0DAF3FE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D5E27E9-18BC-5966-CFBC-0BD41AC40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356422"/>
              </p:ext>
            </p:extLst>
          </p:nvPr>
        </p:nvGraphicFramePr>
        <p:xfrm>
          <a:off x="2450749" y="1127956"/>
          <a:ext cx="6321600" cy="364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6DEC84-C744-FC9F-B963-3AE783214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904146"/>
              </p:ext>
            </p:extLst>
          </p:nvPr>
        </p:nvGraphicFramePr>
        <p:xfrm>
          <a:off x="222739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F5BB6-2FC3-9C09-3A2F-E203BFF21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9822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5F1D-D791-DDAC-7A08-1C485D07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Scaler - Standard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753463-1DD4-6C5A-374B-D85F7811F9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依照特徵矩陣的列處理資料</a:t>
                </a:r>
                <a:endParaRPr lang="en-US" altLang="zh-TW" dirty="0"/>
              </a:p>
              <a:p>
                <a:r>
                  <a:rPr lang="zh-TW" altLang="en-US" dirty="0"/>
                  <a:t>平均</a:t>
                </a:r>
                <a:r>
                  <a:rPr lang="en-US" altLang="zh-TW" dirty="0"/>
                  <a:t>&amp;</a:t>
                </a:r>
                <a:r>
                  <a:rPr lang="zh-TW" altLang="en-US" dirty="0"/>
                  <a:t>變異數標準化</a:t>
                </a:r>
                <a:endParaRPr lang="en-US" altLang="zh-TW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marL="114300" indent="0">
                  <a:buNone/>
                </a:pPr>
                <a:r>
                  <a:rPr lang="zh-TW" altLang="en-US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TW" altLang="en-US" dirty="0"/>
                  <a:t>為平均，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zh-TW" altLang="en-US" dirty="0"/>
                  <a:t>為變異數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753463-1DD4-6C5A-374B-D85F7811F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D476-19A6-1580-A9A5-80751E30A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277D1-C2FB-6EFC-EF37-FC5FD54DCAA0}"/>
              </a:ext>
            </a:extLst>
          </p:cNvPr>
          <p:cNvSpPr txBox="1"/>
          <p:nvPr/>
        </p:nvSpPr>
        <p:spPr>
          <a:xfrm>
            <a:off x="2410112" y="4726859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linkClick r:id="rId3"/>
              </a:rPr>
              <a:t>https://ithelp.ithome.com.tw/articles/10240494</a:t>
            </a:r>
            <a:r>
              <a:rPr lang="zh-TW" altLang="en-US" sz="1050" dirty="0"/>
              <a:t> </a:t>
            </a:r>
            <a:endParaRPr lang="en-US" altLang="zh-TW" sz="1050" dirty="0"/>
          </a:p>
          <a:p>
            <a:r>
              <a:rPr lang="en-US" altLang="zh-TW" sz="1050" dirty="0">
                <a:hlinkClick r:id="rId4"/>
              </a:rPr>
              <a:t>https://www.796t.com/content/1542164169.html</a:t>
            </a:r>
            <a:r>
              <a:rPr lang="zh-TW" alt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02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742C-B51C-0EC7-CA65-AFB6AF2E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AOI</a:t>
            </a:r>
            <a:r>
              <a:rPr lang="zh-TW" altLang="en-US" sz="3200" dirty="0"/>
              <a:t>定義與組成</a:t>
            </a:r>
            <a:endParaRPr lang="zh-TW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37E0903-B4DB-6AFD-330C-0DA1F74FE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538697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85;p15">
            <a:extLst>
              <a:ext uri="{FF2B5EF4-FFF2-40B4-BE49-F238E27FC236}">
                <a16:creationId xmlns:a16="http://schemas.microsoft.com/office/drawing/2014/main" id="{F59E530D-0456-269B-1D83-5C31EDB67991}"/>
              </a:ext>
            </a:extLst>
          </p:cNvPr>
          <p:cNvSpPr txBox="1">
            <a:spLocks/>
          </p:cNvSpPr>
          <p:nvPr/>
        </p:nvSpPr>
        <p:spPr>
          <a:xfrm>
            <a:off x="5947435" y="1105681"/>
            <a:ext cx="2973826" cy="143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zh-TW" altLang="en-US" sz="2100" b="1" dirty="0">
                <a:solidFill>
                  <a:srgbClr val="36AD96"/>
                </a:solidFill>
                <a:latin typeface="Arial"/>
                <a:cs typeface="Arial"/>
                <a:sym typeface="Arial"/>
              </a:rPr>
              <a:t>組成</a:t>
            </a:r>
            <a:endParaRPr lang="en-US" altLang="zh-TW" sz="2100" b="1" dirty="0">
              <a:solidFill>
                <a:srgbClr val="36AD96"/>
              </a:solidFill>
              <a:latin typeface="Arial"/>
              <a:cs typeface="Arial"/>
              <a:sym typeface="Arial"/>
            </a:endParaRPr>
          </a:p>
          <a:p>
            <a:pPr indent="-330200">
              <a:lnSpc>
                <a:spcPct val="100000"/>
              </a:lnSpc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altLang="en-US" sz="1600" dirty="0"/>
              <a:t>光學部件</a:t>
            </a:r>
            <a:endParaRPr lang="en-US" altLang="zh-TW" sz="1600" dirty="0"/>
          </a:p>
          <a:p>
            <a:pPr indent="-330200">
              <a:lnSpc>
                <a:spcPct val="100000"/>
              </a:lnSpc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altLang="en-US" sz="1600" dirty="0"/>
              <a:t>系統主機</a:t>
            </a:r>
            <a:endParaRPr lang="en-US" altLang="zh-TW" sz="1600" dirty="0"/>
          </a:p>
          <a:p>
            <a:pPr indent="-330200">
              <a:lnSpc>
                <a:spcPct val="100000"/>
              </a:lnSpc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alt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電控系統</a:t>
            </a:r>
            <a:endParaRPr lang="en-US" altLang="zh-TW" sz="16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-330200">
              <a:lnSpc>
                <a:spcPct val="100000"/>
              </a:lnSpc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alt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視覺軟體</a:t>
            </a:r>
            <a:endParaRPr lang="en-US" sz="16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86;p15">
            <a:extLst>
              <a:ext uri="{FF2B5EF4-FFF2-40B4-BE49-F238E27FC236}">
                <a16:creationId xmlns:a16="http://schemas.microsoft.com/office/drawing/2014/main" id="{9F44C680-62E8-DFA3-0087-69F944DF9D35}"/>
              </a:ext>
            </a:extLst>
          </p:cNvPr>
          <p:cNvSpPr txBox="1">
            <a:spLocks/>
          </p:cNvSpPr>
          <p:nvPr/>
        </p:nvSpPr>
        <p:spPr>
          <a:xfrm>
            <a:off x="2400249" y="1102030"/>
            <a:ext cx="3633227" cy="2645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100"/>
            </a:pPr>
            <a:r>
              <a:rPr lang="en-US" sz="2100" b="1" dirty="0">
                <a:solidFill>
                  <a:srgbClr val="36AD96"/>
                </a:solidFill>
              </a:rPr>
              <a:t>Definition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n-US" sz="1600" dirty="0"/>
              <a:t>Automatic optical inspection (AOI)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zh-TW" altLang="en-US" sz="1600" dirty="0"/>
              <a:t>機器視覺檢測系統</a:t>
            </a:r>
            <a:endParaRPr lang="en-US" altLang="zh-TW" sz="1600" dirty="0"/>
          </a:p>
          <a:p>
            <a:pPr marL="457200" indent="-330200">
              <a:buSzPts val="1600"/>
              <a:buFont typeface="Arial"/>
              <a:buChar char="●"/>
            </a:pPr>
            <a:r>
              <a:rPr lang="zh-TW" altLang="en-US" sz="1600" dirty="0"/>
              <a:t>利用光學儀器取得成品的表面狀態，再以電腦影像處理技術來檢出異物或圖案異常等瑕疵</a:t>
            </a:r>
            <a:endParaRPr lang="en-US" altLang="zh-TW" sz="1600" dirty="0"/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zh-TW" sz="2100" b="1" dirty="0">
                <a:solidFill>
                  <a:srgbClr val="36AD96"/>
                </a:solidFill>
              </a:rPr>
              <a:t>Advantages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zh-TW" altLang="en-US" sz="1600" dirty="0"/>
              <a:t>改良傳統上以人力使用光學儀器</a:t>
            </a:r>
            <a:endParaRPr lang="en-US" altLang="zh-TW" sz="1600" dirty="0"/>
          </a:p>
          <a:p>
            <a:pPr marL="457200" indent="-330200">
              <a:buSzPts val="1600"/>
              <a:buFont typeface="Arial"/>
              <a:buChar char="●"/>
            </a:pPr>
            <a:r>
              <a:rPr lang="zh-TW" altLang="en-US" sz="1600" dirty="0"/>
              <a:t>非接觸式</a:t>
            </a:r>
            <a:endParaRPr lang="en-US" altLang="zh-TW" sz="1600" dirty="0"/>
          </a:p>
          <a:p>
            <a:pPr marL="457200" indent="-330200">
              <a:buSzPts val="1600"/>
              <a:buFont typeface="Arial"/>
              <a:buChar char="●"/>
            </a:pPr>
            <a:r>
              <a:rPr lang="zh-TW" altLang="en-US" sz="1600" dirty="0"/>
              <a:t>高速高精度</a:t>
            </a:r>
            <a:endParaRPr lang="en-US" altLang="zh-TW" sz="1600" dirty="0"/>
          </a:p>
          <a:p>
            <a:pPr marL="127000">
              <a:spcBef>
                <a:spcPts val="1600"/>
              </a:spcBef>
              <a:spcAft>
                <a:spcPts val="1200"/>
              </a:spcAft>
              <a:buSzPts val="1600"/>
            </a:pPr>
            <a:endParaRPr lang="en-US" altLang="zh-TW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EDA53-7204-3413-5652-C69CC2BCC9C4}"/>
              </a:ext>
            </a:extLst>
          </p:cNvPr>
          <p:cNvSpPr txBox="1"/>
          <p:nvPr/>
        </p:nvSpPr>
        <p:spPr>
          <a:xfrm>
            <a:off x="2400248" y="4718890"/>
            <a:ext cx="5829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>
                <a:hlinkClick r:id="rId7"/>
              </a:rPr>
              <a:t>https://zh.wikipedia.org/wiki/%E8%87%AA%E5%8B%95%E5%85%89%E5%AD%B8%E6%AA%A2%E6%9F%A5</a:t>
            </a:r>
            <a:r>
              <a:rPr lang="zh-TW" altLang="en-US" sz="700" dirty="0"/>
              <a:t> </a:t>
            </a:r>
            <a:endParaRPr lang="en-US" altLang="zh-TW" sz="700" dirty="0"/>
          </a:p>
          <a:p>
            <a:r>
              <a:rPr lang="en-US" altLang="zh-TW" sz="700" dirty="0">
                <a:hlinkClick r:id="rId8"/>
              </a:rPr>
              <a:t>http://apisc.com/aoi-introduction.htm</a:t>
            </a:r>
            <a:r>
              <a:rPr lang="zh-TW" altLang="en-US" sz="700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8FDAFA-C37A-0062-0004-913C7FCC4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278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5F1D-D791-DDAC-7A08-1C485D07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53463-1DD4-6C5A-374B-D85F7811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L2-based Linear SVC Feature selection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Feature importance from coefficients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找係數大的特徵</a:t>
            </a:r>
            <a:endParaRPr lang="en-US" altLang="zh-TW" dirty="0"/>
          </a:p>
          <a:p>
            <a:r>
              <a:rPr lang="en-US" altLang="zh-TW" dirty="0"/>
              <a:t>Tree-based Feature selection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Feature importance based on mean decrease in impurity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找能分得乾淨的特徵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D476-19A6-1580-A9A5-80751E30A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152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5F1D-D791-DDAC-7A08-1C485D07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GridSearchCV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53463-1DD4-6C5A-374B-D85F7811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0250" y="1144178"/>
            <a:ext cx="6743750" cy="3532588"/>
          </a:xfrm>
        </p:spPr>
        <p:txBody>
          <a:bodyPr/>
          <a:lstStyle/>
          <a:p>
            <a:r>
              <a:rPr lang="zh-TW" altLang="en-US" dirty="0"/>
              <a:t>不同的模型會有不同的參數可以調整</a:t>
            </a:r>
            <a:endParaRPr lang="en-US" altLang="zh-TW" dirty="0"/>
          </a:p>
          <a:p>
            <a:pPr rtl="0">
              <a:spcBef>
                <a:spcPts val="0"/>
              </a:spcBef>
            </a:pPr>
            <a:r>
              <a:rPr lang="en-US" altLang="zh-TW" dirty="0"/>
              <a:t>Decision Tree:</a:t>
            </a:r>
          </a:p>
          <a:p>
            <a:pPr lvl="1">
              <a:spcBef>
                <a:spcPts val="0"/>
              </a:spcBef>
            </a:pPr>
            <a:r>
              <a:rPr lang="en-US" altLang="zh-TW" sz="1800" dirty="0"/>
              <a:t>criterion = entropy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max_depth</a:t>
            </a:r>
            <a:r>
              <a:rPr lang="en-US" altLang="zh-TW" sz="1800" dirty="0"/>
              <a:t> = 10</a:t>
            </a:r>
          </a:p>
          <a:p>
            <a:pPr rtl="0">
              <a:spcBef>
                <a:spcPts val="0"/>
              </a:spcBef>
            </a:pPr>
            <a:r>
              <a:rPr lang="en-US" altLang="zh-TW" dirty="0"/>
              <a:t>K-</a:t>
            </a:r>
            <a:r>
              <a:rPr lang="en-US" altLang="zh-TW" dirty="0" err="1"/>
              <a:t>nn</a:t>
            </a:r>
            <a:endParaRPr lang="en-US" altLang="zh-TW" dirty="0"/>
          </a:p>
          <a:p>
            <a:pPr lvl="1">
              <a:spcBef>
                <a:spcPts val="0"/>
              </a:spcBef>
            </a:pPr>
            <a:r>
              <a:rPr lang="en-US" altLang="zh-TW" sz="1800" dirty="0"/>
              <a:t> </a:t>
            </a:r>
            <a:r>
              <a:rPr lang="en-US" altLang="zh-TW" sz="1800" dirty="0" err="1"/>
              <a:t>n_neighbors</a:t>
            </a:r>
            <a:r>
              <a:rPr lang="en-US" altLang="zh-TW" sz="1800" dirty="0"/>
              <a:t> = 3 </a:t>
            </a:r>
            <a:r>
              <a:rPr lang="zh-TW" altLang="en-US" sz="1800" dirty="0"/>
              <a:t>、</a:t>
            </a:r>
            <a:r>
              <a:rPr lang="en-US" altLang="zh-TW" sz="1800" dirty="0"/>
              <a:t>weights = ‘distance’</a:t>
            </a:r>
          </a:p>
          <a:p>
            <a:pPr rtl="0">
              <a:spcBef>
                <a:spcPts val="0"/>
              </a:spcBef>
            </a:pPr>
            <a:r>
              <a:rPr lang="en-US" altLang="zh-TW" dirty="0"/>
              <a:t>Logistic</a:t>
            </a:r>
          </a:p>
          <a:p>
            <a:pPr lvl="1">
              <a:spcBef>
                <a:spcPts val="0"/>
              </a:spcBef>
            </a:pPr>
            <a:r>
              <a:rPr lang="en-US" altLang="zh-TW" sz="1800" dirty="0"/>
              <a:t>penalty = none</a:t>
            </a:r>
            <a:r>
              <a:rPr lang="zh-TW" altLang="en-US" sz="1800" dirty="0"/>
              <a:t>、</a:t>
            </a:r>
            <a:r>
              <a:rPr lang="en-US" altLang="zh-TW" sz="1800" dirty="0"/>
              <a:t>solver = </a:t>
            </a:r>
            <a:r>
              <a:rPr lang="en-US" altLang="zh-TW" sz="1800" dirty="0" err="1"/>
              <a:t>lbfgs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class_weight</a:t>
            </a:r>
            <a:r>
              <a:rPr lang="en-US" altLang="zh-TW" sz="1800" dirty="0"/>
              <a:t> = balanced</a:t>
            </a:r>
          </a:p>
          <a:p>
            <a:pPr rtl="0">
              <a:spcBef>
                <a:spcPts val="0"/>
              </a:spcBef>
            </a:pPr>
            <a:r>
              <a:rPr lang="en-US" altLang="zh-TW" dirty="0"/>
              <a:t>SVM</a:t>
            </a:r>
          </a:p>
          <a:p>
            <a:pPr lvl="1">
              <a:spcBef>
                <a:spcPts val="0"/>
              </a:spcBef>
            </a:pPr>
            <a:r>
              <a:rPr lang="en-US" altLang="zh-TW" sz="1800" dirty="0"/>
              <a:t>C=0.1, </a:t>
            </a:r>
            <a:r>
              <a:rPr lang="en-US" altLang="zh-TW" sz="1800" dirty="0" err="1"/>
              <a:t>class_weight</a:t>
            </a:r>
            <a:r>
              <a:rPr lang="en-US" altLang="zh-TW" sz="1800" dirty="0"/>
              <a:t>='balanced', gamma=1, kernel='poly', probability=True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D476-19A6-1580-A9A5-80751E30A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459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5374-9264-EF89-37F2-7CD5893F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95A49-80D2-7F5C-7138-98A166D54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F9379E-BFE6-484D-DB0F-93E1FD7C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37704"/>
              </p:ext>
            </p:extLst>
          </p:nvPr>
        </p:nvGraphicFramePr>
        <p:xfrm>
          <a:off x="82061" y="474945"/>
          <a:ext cx="8964638" cy="416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27">
                  <a:extLst>
                    <a:ext uri="{9D8B030D-6E8A-4147-A177-3AD203B41FA5}">
                      <a16:colId xmlns:a16="http://schemas.microsoft.com/office/drawing/2014/main" val="3519221684"/>
                    </a:ext>
                  </a:extLst>
                </a:gridCol>
                <a:gridCol w="922744">
                  <a:extLst>
                    <a:ext uri="{9D8B030D-6E8A-4147-A177-3AD203B41FA5}">
                      <a16:colId xmlns:a16="http://schemas.microsoft.com/office/drawing/2014/main" val="3463610876"/>
                    </a:ext>
                  </a:extLst>
                </a:gridCol>
                <a:gridCol w="1105252">
                  <a:extLst>
                    <a:ext uri="{9D8B030D-6E8A-4147-A177-3AD203B41FA5}">
                      <a16:colId xmlns:a16="http://schemas.microsoft.com/office/drawing/2014/main" val="305678815"/>
                    </a:ext>
                  </a:extLst>
                </a:gridCol>
                <a:gridCol w="1029290">
                  <a:extLst>
                    <a:ext uri="{9D8B030D-6E8A-4147-A177-3AD203B41FA5}">
                      <a16:colId xmlns:a16="http://schemas.microsoft.com/office/drawing/2014/main" val="3367524700"/>
                    </a:ext>
                  </a:extLst>
                </a:gridCol>
                <a:gridCol w="1303466">
                  <a:extLst>
                    <a:ext uri="{9D8B030D-6E8A-4147-A177-3AD203B41FA5}">
                      <a16:colId xmlns:a16="http://schemas.microsoft.com/office/drawing/2014/main" val="1424978012"/>
                    </a:ext>
                  </a:extLst>
                </a:gridCol>
                <a:gridCol w="1436401">
                  <a:extLst>
                    <a:ext uri="{9D8B030D-6E8A-4147-A177-3AD203B41FA5}">
                      <a16:colId xmlns:a16="http://schemas.microsoft.com/office/drawing/2014/main" val="356566312"/>
                    </a:ext>
                  </a:extLst>
                </a:gridCol>
                <a:gridCol w="416754">
                  <a:extLst>
                    <a:ext uri="{9D8B030D-6E8A-4147-A177-3AD203B41FA5}">
                      <a16:colId xmlns:a16="http://schemas.microsoft.com/office/drawing/2014/main" val="1800185473"/>
                    </a:ext>
                  </a:extLst>
                </a:gridCol>
                <a:gridCol w="416754">
                  <a:extLst>
                    <a:ext uri="{9D8B030D-6E8A-4147-A177-3AD203B41FA5}">
                      <a16:colId xmlns:a16="http://schemas.microsoft.com/office/drawing/2014/main" val="72822831"/>
                    </a:ext>
                  </a:extLst>
                </a:gridCol>
                <a:gridCol w="715250">
                  <a:extLst>
                    <a:ext uri="{9D8B030D-6E8A-4147-A177-3AD203B41FA5}">
                      <a16:colId xmlns:a16="http://schemas.microsoft.com/office/drawing/2014/main" val="1713595272"/>
                    </a:ext>
                  </a:extLst>
                </a:gridCol>
              </a:tblGrid>
              <a:tr h="3433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Scaler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Feature selection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Feature number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 elapsed in train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 elapsed in predict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AIC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BIC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Accuracy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81796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eXtreme Gradient Boosting (XGB Classifier)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55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0.019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0.965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74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Random 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0.908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0.044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913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Ridge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17.4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0.008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969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44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Light Gradient Boosting Machine (LGBM)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316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0.012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714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Multilayer Perceptron (MLP)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0.080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898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050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SVM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0.171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0.030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61251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K-nearest neighbors algorithm (K-NN)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0.001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0.102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898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60877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Logistic regression – none penalty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96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0.012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9490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Decision Tree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0.040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0.001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50728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Linear Discriminant Analysis (LDA)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0.050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0.010 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1103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0.875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073429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5CD74-0005-D0BB-3122-1B4C6C46F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175100-1C2A-B4B5-C28A-440E620EB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730460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65C2D3-160E-2230-43FF-3F37D6E6A73E}"/>
              </a:ext>
            </a:extLst>
          </p:cNvPr>
          <p:cNvSpPr txBox="1"/>
          <p:nvPr/>
        </p:nvSpPr>
        <p:spPr>
          <a:xfrm>
            <a:off x="128534" y="4760789"/>
            <a:ext cx="8643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16A085"/>
                </a:solidFill>
              </a:rPr>
              <a:t>Dell EMC PowerEdge R840</a:t>
            </a:r>
            <a:r>
              <a:rPr lang="zh-TW" altLang="en-US" sz="1100" dirty="0">
                <a:solidFill>
                  <a:srgbClr val="16A085"/>
                </a:solidFill>
              </a:rPr>
              <a:t> 硬體</a:t>
            </a:r>
            <a:r>
              <a:rPr lang="zh-TW" altLang="en-US" sz="1100" dirty="0">
                <a:solidFill>
                  <a:srgbClr val="16A085"/>
                </a:solidFill>
                <a:effectLst/>
              </a:rPr>
              <a:t>規格</a:t>
            </a:r>
            <a:r>
              <a:rPr lang="zh-TW" altLang="en-US" sz="1100" dirty="0">
                <a:solidFill>
                  <a:srgbClr val="16A085"/>
                </a:solidFill>
              </a:rPr>
              <a:t>： </a:t>
            </a:r>
            <a:r>
              <a:rPr lang="en-US" altLang="zh-TW" sz="1100" dirty="0">
                <a:solidFill>
                  <a:schemeClr val="bg2"/>
                </a:solidFill>
              </a:rPr>
              <a:t>CPU</a:t>
            </a:r>
            <a:r>
              <a:rPr lang="zh-TW" altLang="en-US" sz="1100" dirty="0">
                <a:solidFill>
                  <a:schemeClr val="bg2"/>
                </a:solidFill>
              </a:rPr>
              <a:t>：</a:t>
            </a:r>
            <a:r>
              <a:rPr lang="pt-BR" altLang="zh-TW" sz="1100" dirty="0">
                <a:solidFill>
                  <a:schemeClr val="bg2"/>
                </a:solidFill>
              </a:rPr>
              <a:t>Intel(R) Xeon(R) Gold 6138 CPU @ 2.00GHz</a:t>
            </a:r>
            <a:r>
              <a:rPr lang="zh-TW" altLang="en-US" sz="1100" dirty="0">
                <a:solidFill>
                  <a:schemeClr val="bg2"/>
                </a:solidFill>
              </a:rPr>
              <a:t> </a:t>
            </a:r>
            <a:r>
              <a:rPr lang="en-US" altLang="zh-TW" sz="1100" dirty="0">
                <a:solidFill>
                  <a:schemeClr val="bg2"/>
                </a:solidFill>
              </a:rPr>
              <a:t>(20</a:t>
            </a:r>
            <a:r>
              <a:rPr lang="zh-TW" altLang="en-US" sz="1100" dirty="0">
                <a:solidFill>
                  <a:schemeClr val="bg2"/>
                </a:solidFill>
              </a:rPr>
              <a:t>核心*</a:t>
            </a:r>
            <a:r>
              <a:rPr lang="en-US" altLang="zh-TW" sz="1100" dirty="0">
                <a:solidFill>
                  <a:schemeClr val="bg2"/>
                </a:solidFill>
              </a:rPr>
              <a:t>2)</a:t>
            </a:r>
            <a:r>
              <a:rPr lang="zh-TW" altLang="en-US" sz="1100" dirty="0">
                <a:solidFill>
                  <a:schemeClr val="bg2"/>
                </a:solidFill>
              </a:rPr>
              <a:t>；</a:t>
            </a:r>
            <a:r>
              <a:rPr lang="en-US" altLang="zh-TW" sz="1100" dirty="0">
                <a:solidFill>
                  <a:schemeClr val="bg2"/>
                </a:solidFill>
              </a:rPr>
              <a:t>RAM</a:t>
            </a:r>
            <a:r>
              <a:rPr lang="zh-TW" altLang="en-US" sz="1100" dirty="0">
                <a:solidFill>
                  <a:schemeClr val="bg2"/>
                </a:solidFill>
              </a:rPr>
              <a:t>：</a:t>
            </a:r>
            <a:r>
              <a:rPr lang="en-US" altLang="zh-TW" sz="1100" dirty="0">
                <a:solidFill>
                  <a:schemeClr val="bg2"/>
                </a:solidFill>
              </a:rPr>
              <a:t>1536GB (64GB*24)</a:t>
            </a:r>
            <a:endParaRPr lang="zh-TW" alt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56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5374-9264-EF89-37F2-7CD5893F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95A49-80D2-7F5C-7138-98A166D54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F9379E-BFE6-484D-DB0F-93E1FD7C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77591"/>
              </p:ext>
            </p:extLst>
          </p:nvPr>
        </p:nvGraphicFramePr>
        <p:xfrm>
          <a:off x="82061" y="474945"/>
          <a:ext cx="896463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719">
                  <a:extLst>
                    <a:ext uri="{9D8B030D-6E8A-4147-A177-3AD203B41FA5}">
                      <a16:colId xmlns:a16="http://schemas.microsoft.com/office/drawing/2014/main" val="35192216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63610876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05678815"/>
                    </a:ext>
                  </a:extLst>
                </a:gridCol>
                <a:gridCol w="1169054">
                  <a:extLst>
                    <a:ext uri="{9D8B030D-6E8A-4147-A177-3AD203B41FA5}">
                      <a16:colId xmlns:a16="http://schemas.microsoft.com/office/drawing/2014/main" val="3367524700"/>
                    </a:ext>
                  </a:extLst>
                </a:gridCol>
                <a:gridCol w="1303466">
                  <a:extLst>
                    <a:ext uri="{9D8B030D-6E8A-4147-A177-3AD203B41FA5}">
                      <a16:colId xmlns:a16="http://schemas.microsoft.com/office/drawing/2014/main" val="1424978012"/>
                    </a:ext>
                  </a:extLst>
                </a:gridCol>
                <a:gridCol w="1436401">
                  <a:extLst>
                    <a:ext uri="{9D8B030D-6E8A-4147-A177-3AD203B41FA5}">
                      <a16:colId xmlns:a16="http://schemas.microsoft.com/office/drawing/2014/main" val="356566312"/>
                    </a:ext>
                  </a:extLst>
                </a:gridCol>
                <a:gridCol w="416754">
                  <a:extLst>
                    <a:ext uri="{9D8B030D-6E8A-4147-A177-3AD203B41FA5}">
                      <a16:colId xmlns:a16="http://schemas.microsoft.com/office/drawing/2014/main" val="1800185473"/>
                    </a:ext>
                  </a:extLst>
                </a:gridCol>
                <a:gridCol w="416754">
                  <a:extLst>
                    <a:ext uri="{9D8B030D-6E8A-4147-A177-3AD203B41FA5}">
                      <a16:colId xmlns:a16="http://schemas.microsoft.com/office/drawing/2014/main" val="72822831"/>
                    </a:ext>
                  </a:extLst>
                </a:gridCol>
                <a:gridCol w="715250">
                  <a:extLst>
                    <a:ext uri="{9D8B030D-6E8A-4147-A177-3AD203B41FA5}">
                      <a16:colId xmlns:a16="http://schemas.microsoft.com/office/drawing/2014/main" val="171359527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Scaler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Feature 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Time elapsed in train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Time elapsed in predict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Accuracy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81796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Logistic regression – none penalty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0.206s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0.003s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1816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6272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0.975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74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Lasso/Ridge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 0.533s / 1.969s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1816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6272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0.97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913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Multilayer Perceptron (MLP)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6.105s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0.029s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14147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44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Light Gradient Boosting Machine (LGBM)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0.024s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864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714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SVM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2.188s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0.590s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6296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0.94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050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K-nearest neighbors algorithm (K-NN)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0.133s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1816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6272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61251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eXtreme Gradient Boosting (XGB Classifier)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41.4s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708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60877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Random 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2.383s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0.102s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1036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9490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Decision Tree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Tree-based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0.312s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0.002s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864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50728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Linear Discriminant Analysis (LDA)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standard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L2-based Linear SVC Feature selection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5.14s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0.011s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1816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6272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0.835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073429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5CD74-0005-D0BB-3122-1B4C6C46F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175100-1C2A-B4B5-C28A-440E620EB362}"/>
              </a:ext>
            </a:extLst>
          </p:cNvPr>
          <p:cNvGraphicFramePr/>
          <p:nvPr/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65C2D3-160E-2230-43FF-3F37D6E6A73E}"/>
              </a:ext>
            </a:extLst>
          </p:cNvPr>
          <p:cNvSpPr txBox="1"/>
          <p:nvPr/>
        </p:nvSpPr>
        <p:spPr>
          <a:xfrm>
            <a:off x="128534" y="4760789"/>
            <a:ext cx="8643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16A085"/>
                </a:solidFill>
              </a:rPr>
              <a:t>Dell EMC PowerEdge R840</a:t>
            </a:r>
            <a:r>
              <a:rPr lang="zh-TW" altLang="en-US" sz="1100" dirty="0">
                <a:solidFill>
                  <a:srgbClr val="16A085"/>
                </a:solidFill>
              </a:rPr>
              <a:t> 硬體</a:t>
            </a:r>
            <a:r>
              <a:rPr lang="zh-TW" altLang="en-US" sz="1100" dirty="0">
                <a:solidFill>
                  <a:srgbClr val="16A085"/>
                </a:solidFill>
                <a:effectLst/>
              </a:rPr>
              <a:t>規格</a:t>
            </a:r>
            <a:r>
              <a:rPr lang="zh-TW" altLang="en-US" sz="1100" dirty="0">
                <a:solidFill>
                  <a:srgbClr val="16A085"/>
                </a:solidFill>
              </a:rPr>
              <a:t>： </a:t>
            </a:r>
            <a:r>
              <a:rPr lang="en-US" altLang="zh-TW" sz="1100" dirty="0">
                <a:solidFill>
                  <a:schemeClr val="bg2"/>
                </a:solidFill>
              </a:rPr>
              <a:t>CPU</a:t>
            </a:r>
            <a:r>
              <a:rPr lang="zh-TW" altLang="en-US" sz="1100" dirty="0">
                <a:solidFill>
                  <a:schemeClr val="bg2"/>
                </a:solidFill>
              </a:rPr>
              <a:t>：</a:t>
            </a:r>
            <a:r>
              <a:rPr lang="pt-BR" altLang="zh-TW" sz="1100" dirty="0">
                <a:solidFill>
                  <a:schemeClr val="bg2"/>
                </a:solidFill>
              </a:rPr>
              <a:t>Intel(R) Xeon(R) Gold 6138 CPU @ 2.00GHz</a:t>
            </a:r>
            <a:r>
              <a:rPr lang="zh-TW" altLang="en-US" sz="1100" dirty="0">
                <a:solidFill>
                  <a:schemeClr val="bg2"/>
                </a:solidFill>
              </a:rPr>
              <a:t> </a:t>
            </a:r>
            <a:r>
              <a:rPr lang="en-US" altLang="zh-TW" sz="1100" dirty="0">
                <a:solidFill>
                  <a:schemeClr val="bg2"/>
                </a:solidFill>
              </a:rPr>
              <a:t>(20</a:t>
            </a:r>
            <a:r>
              <a:rPr lang="zh-TW" altLang="en-US" sz="1100" dirty="0">
                <a:solidFill>
                  <a:schemeClr val="bg2"/>
                </a:solidFill>
              </a:rPr>
              <a:t>核心*</a:t>
            </a:r>
            <a:r>
              <a:rPr lang="en-US" altLang="zh-TW" sz="1100" dirty="0">
                <a:solidFill>
                  <a:schemeClr val="bg2"/>
                </a:solidFill>
              </a:rPr>
              <a:t>2)</a:t>
            </a:r>
            <a:r>
              <a:rPr lang="zh-TW" altLang="en-US" sz="1100" dirty="0">
                <a:solidFill>
                  <a:schemeClr val="bg2"/>
                </a:solidFill>
              </a:rPr>
              <a:t>；</a:t>
            </a:r>
            <a:r>
              <a:rPr lang="en-US" altLang="zh-TW" sz="1100" dirty="0">
                <a:solidFill>
                  <a:schemeClr val="bg2"/>
                </a:solidFill>
              </a:rPr>
              <a:t>RAM</a:t>
            </a:r>
            <a:r>
              <a:rPr lang="zh-TW" altLang="en-US" sz="1100" dirty="0">
                <a:solidFill>
                  <a:schemeClr val="bg2"/>
                </a:solidFill>
              </a:rPr>
              <a:t>：</a:t>
            </a:r>
            <a:r>
              <a:rPr lang="en-US" altLang="zh-TW" sz="1100" dirty="0">
                <a:solidFill>
                  <a:schemeClr val="bg2"/>
                </a:solidFill>
              </a:rPr>
              <a:t>1536GB (64GB*24)</a:t>
            </a:r>
            <a:endParaRPr lang="zh-TW" alt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80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DFA0-FAEA-C63B-56BB-EBCBDEC8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表達結果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D78A6-DE71-F625-C106-114845723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0111" y="1211350"/>
            <a:ext cx="6511149" cy="33868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用</a:t>
            </a:r>
            <a:r>
              <a:rPr lang="en-US" altLang="zh-TW" dirty="0" err="1"/>
              <a:t>Haralick</a:t>
            </a:r>
            <a:r>
              <a:rPr lang="en-US" altLang="zh-TW" dirty="0"/>
              <a:t> features</a:t>
            </a:r>
            <a:r>
              <a:rPr lang="zh-TW" altLang="en-US" dirty="0"/>
              <a:t>建立的模型中，準確度最高的模型是</a:t>
            </a:r>
            <a:r>
              <a:rPr lang="en-US" altLang="zh-TW" dirty="0" err="1"/>
              <a:t>XGBoost</a:t>
            </a:r>
            <a:r>
              <a:rPr lang="zh-TW" altLang="en-US" dirty="0"/>
              <a:t>，其餘</a:t>
            </a:r>
            <a:r>
              <a:rPr lang="en-US" altLang="zh-TW" dirty="0"/>
              <a:t>ensemble tree models</a:t>
            </a:r>
            <a:r>
              <a:rPr lang="zh-TW" altLang="en-US" dirty="0"/>
              <a:t>位居前列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符合預期：</a:t>
            </a:r>
            <a:r>
              <a:rPr lang="en-US" altLang="zh-TW" dirty="0"/>
              <a:t>Ensemble tree models</a:t>
            </a:r>
            <a:r>
              <a:rPr lang="zh-TW" altLang="en-US" dirty="0"/>
              <a:t>是通用的優秀算法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用</a:t>
            </a:r>
            <a:r>
              <a:rPr lang="en-US" altLang="zh-TW" dirty="0"/>
              <a:t>Inceptions V3</a:t>
            </a:r>
            <a:r>
              <a:rPr lang="zh-TW" altLang="en-US" dirty="0"/>
              <a:t>提取特徵並建立的模型中，準確度最高的模型是</a:t>
            </a:r>
            <a:r>
              <a:rPr lang="en-US" altLang="zh-TW" dirty="0"/>
              <a:t>Logistic regression</a:t>
            </a:r>
            <a:r>
              <a:rPr lang="zh-TW" altLang="en-US" dirty="0"/>
              <a:t>，是否加上</a:t>
            </a:r>
            <a:r>
              <a:rPr lang="en-US" altLang="zh-TW" dirty="0"/>
              <a:t>L1/L2</a:t>
            </a:r>
            <a:r>
              <a:rPr lang="zh-TW" altLang="en-US" dirty="0"/>
              <a:t>懲罰沒有差異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Inceptions</a:t>
            </a:r>
            <a:r>
              <a:rPr lang="zh-TW" altLang="en-US" dirty="0"/>
              <a:t>特徵本身是被訓練成</a:t>
            </a:r>
            <a:r>
              <a:rPr lang="en-US" altLang="zh-TW" dirty="0" err="1"/>
              <a:t>softmax</a:t>
            </a:r>
            <a:r>
              <a:rPr lang="zh-TW" altLang="en-US" dirty="0"/>
              <a:t>輸出前最後一個</a:t>
            </a:r>
            <a:r>
              <a:rPr lang="en-US" altLang="zh-TW" dirty="0"/>
              <a:t>linear layer</a:t>
            </a:r>
            <a:r>
              <a:rPr lang="zh-TW" altLang="en-US" dirty="0"/>
              <a:t>，因此滿足</a:t>
            </a:r>
            <a:r>
              <a:rPr lang="en-US" altLang="zh-TW" dirty="0"/>
              <a:t>Logistic regression</a:t>
            </a:r>
            <a:r>
              <a:rPr lang="zh-TW" altLang="en-US" dirty="0"/>
              <a:t>的要求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7E319-B900-33F0-59D0-920DDCCDE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A50B9C-5959-1179-B64C-6D8676B64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820856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29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7E319-B900-33F0-59D0-920DDCCDE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A50B9C-5959-1179-B64C-6D8676B64276}"/>
              </a:ext>
            </a:extLst>
          </p:cNvPr>
          <p:cNvGraphicFramePr/>
          <p:nvPr/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267;p38">
            <a:extLst>
              <a:ext uri="{FF2B5EF4-FFF2-40B4-BE49-F238E27FC236}">
                <a16:creationId xmlns:a16="http://schemas.microsoft.com/office/drawing/2014/main" id="{F90263B7-00AA-00F7-928F-D3081F6DD406}"/>
              </a:ext>
            </a:extLst>
          </p:cNvPr>
          <p:cNvSpPr/>
          <p:nvPr/>
        </p:nvSpPr>
        <p:spPr>
          <a:xfrm>
            <a:off x="4414305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0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8;p38">
            <a:extLst>
              <a:ext uri="{FF2B5EF4-FFF2-40B4-BE49-F238E27FC236}">
                <a16:creationId xmlns:a16="http://schemas.microsoft.com/office/drawing/2014/main" id="{2F840AAF-1466-E6F1-668E-720C39C4EE44}"/>
              </a:ext>
            </a:extLst>
          </p:cNvPr>
          <p:cNvSpPr/>
          <p:nvPr/>
        </p:nvSpPr>
        <p:spPr>
          <a:xfrm>
            <a:off x="5151098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1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9;p38">
            <a:extLst>
              <a:ext uri="{FF2B5EF4-FFF2-40B4-BE49-F238E27FC236}">
                <a16:creationId xmlns:a16="http://schemas.microsoft.com/office/drawing/2014/main" id="{E7515D4C-024E-75EE-5901-0CC10E128ED8}"/>
              </a:ext>
            </a:extLst>
          </p:cNvPr>
          <p:cNvSpPr/>
          <p:nvPr/>
        </p:nvSpPr>
        <p:spPr>
          <a:xfrm>
            <a:off x="5887891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2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70;p38">
            <a:extLst>
              <a:ext uri="{FF2B5EF4-FFF2-40B4-BE49-F238E27FC236}">
                <a16:creationId xmlns:a16="http://schemas.microsoft.com/office/drawing/2014/main" id="{D9DAE39F-31B4-4615-554D-26623A0F68C3}"/>
              </a:ext>
            </a:extLst>
          </p:cNvPr>
          <p:cNvSpPr/>
          <p:nvPr/>
        </p:nvSpPr>
        <p:spPr>
          <a:xfrm>
            <a:off x="6624684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3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71;p38">
            <a:extLst>
              <a:ext uri="{FF2B5EF4-FFF2-40B4-BE49-F238E27FC236}">
                <a16:creationId xmlns:a16="http://schemas.microsoft.com/office/drawing/2014/main" id="{9416073A-BDA9-1854-1E3C-584A0CF4E4FE}"/>
              </a:ext>
            </a:extLst>
          </p:cNvPr>
          <p:cNvSpPr/>
          <p:nvPr/>
        </p:nvSpPr>
        <p:spPr>
          <a:xfrm>
            <a:off x="7361477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4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72;p38">
            <a:extLst>
              <a:ext uri="{FF2B5EF4-FFF2-40B4-BE49-F238E27FC236}">
                <a16:creationId xmlns:a16="http://schemas.microsoft.com/office/drawing/2014/main" id="{71689EBA-1E9B-2D9E-77B8-D16A214CDA21}"/>
              </a:ext>
            </a:extLst>
          </p:cNvPr>
          <p:cNvSpPr/>
          <p:nvPr/>
        </p:nvSpPr>
        <p:spPr>
          <a:xfrm>
            <a:off x="8098268" y="740598"/>
            <a:ext cx="822993" cy="170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5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window, airplane, building&#10;&#10;Description automatically generated">
            <a:extLst>
              <a:ext uri="{FF2B5EF4-FFF2-40B4-BE49-F238E27FC236}">
                <a16:creationId xmlns:a16="http://schemas.microsoft.com/office/drawing/2014/main" id="{A733A725-1DE6-016D-6438-CB63DA77A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795" y="950310"/>
            <a:ext cx="4499963" cy="336408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383751-DD91-7E69-0429-BC74B642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8" y="438977"/>
            <a:ext cx="2451882" cy="21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5272430-72F5-18F6-02BE-FB9F4DB8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8" y="2632354"/>
            <a:ext cx="2451882" cy="21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B18154-D48D-C02F-2532-BB19569F15DF}"/>
              </a:ext>
            </a:extLst>
          </p:cNvPr>
          <p:cNvSpPr txBox="1"/>
          <p:nvPr/>
        </p:nvSpPr>
        <p:spPr>
          <a:xfrm>
            <a:off x="2767820" y="122649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Haralick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弱點：</a:t>
            </a:r>
            <a:endParaRPr lang="zh-TW" alt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邊界不明顯的</a:t>
            </a:r>
            <a:endParaRPr lang="zh-TW" altLang="en-US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28A7D-0016-8200-D4BD-E03BFE62A6CE}"/>
              </a:ext>
            </a:extLst>
          </p:cNvPr>
          <p:cNvSpPr txBox="1"/>
          <p:nvPr/>
        </p:nvSpPr>
        <p:spPr>
          <a:xfrm>
            <a:off x="2767820" y="33345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InceptionV3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弱點：</a:t>
            </a:r>
            <a:endParaRPr lang="zh-TW" alt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範圍覆蓋全圖的</a:t>
            </a:r>
            <a:endParaRPr lang="zh-TW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8261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5C2F-24E7-AAC7-CFA6-84ACEF0F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未來方向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90C0-8C0E-14AE-3C63-5E934E0D4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防止過擬合</a:t>
            </a:r>
            <a:endParaRPr lang="en-US" altLang="zh-TW" dirty="0"/>
          </a:p>
          <a:p>
            <a:r>
              <a:rPr lang="zh-TW" altLang="en-US" dirty="0"/>
              <a:t>篩選特徵</a:t>
            </a:r>
            <a:endParaRPr lang="en-US" altLang="zh-TW" dirty="0"/>
          </a:p>
          <a:p>
            <a:r>
              <a:rPr lang="zh-TW" altLang="en-US" dirty="0"/>
              <a:t>調參</a:t>
            </a:r>
          </a:p>
          <a:p>
            <a:r>
              <a:rPr lang="zh-TW" altLang="en-US" dirty="0"/>
              <a:t>同時使用兩種特徵 </a:t>
            </a:r>
            <a:r>
              <a:rPr lang="en-US" altLang="zh-TW" dirty="0"/>
              <a:t>/ </a:t>
            </a:r>
            <a:r>
              <a:rPr lang="zh-TW" altLang="en-US" dirty="0"/>
              <a:t>多個模型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797AB-DA7C-706E-7BEA-3E80FF078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0126098-603E-A29C-9E88-0282F5F6F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714800"/>
              </p:ext>
            </p:extLst>
          </p:nvPr>
        </p:nvGraphicFramePr>
        <p:xfrm>
          <a:off x="222738" y="37992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394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D75-BE55-5BAE-F4E5-7CC18169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累積的研討紀錄和每次的工作分配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F9E43-6975-8667-E66B-C855B10B0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34CC-3B3F-AB22-DCFA-3F0FF6BB6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F3DFAB-B64C-570C-1A39-C17B1CBCD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000358"/>
              </p:ext>
            </p:extLst>
          </p:nvPr>
        </p:nvGraphicFramePr>
        <p:xfrm>
          <a:off x="2410113" y="1595776"/>
          <a:ext cx="6311738" cy="300240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506672">
                  <a:extLst>
                    <a:ext uri="{9D8B030D-6E8A-4147-A177-3AD203B41FA5}">
                      <a16:colId xmlns:a16="http://schemas.microsoft.com/office/drawing/2014/main" val="2119469056"/>
                    </a:ext>
                  </a:extLst>
                </a:gridCol>
                <a:gridCol w="4805066">
                  <a:extLst>
                    <a:ext uri="{9D8B030D-6E8A-4147-A177-3AD203B41FA5}">
                      <a16:colId xmlns:a16="http://schemas.microsoft.com/office/drawing/2014/main" val="2214187212"/>
                    </a:ext>
                  </a:extLst>
                </a:gridCol>
              </a:tblGrid>
              <a:tr h="346705"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900" dirty="0">
                          <a:effectLst/>
                        </a:rPr>
                        <a:t> </a:t>
                      </a:r>
                    </a:p>
                  </a:txBody>
                  <a:tcPr marL="20668" marR="20668" marT="20668" marB="2066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工作分配</a:t>
                      </a:r>
                    </a:p>
                  </a:txBody>
                  <a:tcPr marL="20668" marR="20668" marT="20668" marB="20668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2724"/>
                  </a:ext>
                </a:extLst>
              </a:tr>
              <a:tr h="8852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林彥成</a:t>
                      </a:r>
                      <a:endParaRPr lang="zh-TW" altLang="en-US" sz="900" b="1" dirty="0">
                        <a:effectLst/>
                      </a:endParaRPr>
                    </a:p>
                  </a:txBody>
                  <a:tcPr marL="20668" marR="20668" marT="20668" marB="20668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建立</a:t>
                      </a:r>
                      <a:r>
                        <a:rPr lang="en-US" altLang="zh-TW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Haralick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四種角度資料集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資料視覺化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準備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2022.12.28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報告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PPT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668" marR="20668" marT="20668" marB="20668" anchor="ctr"/>
                </a:tc>
                <a:extLst>
                  <a:ext uri="{0D108BD9-81ED-4DB2-BD59-A6C34878D82A}">
                    <a16:rowId xmlns:a16="http://schemas.microsoft.com/office/drawing/2014/main" val="49271047"/>
                  </a:ext>
                </a:extLst>
              </a:tr>
              <a:tr h="8852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李行義</a:t>
                      </a:r>
                      <a:endParaRPr lang="zh-TW" altLang="en-US" sz="900" b="1" dirty="0">
                        <a:effectLst/>
                      </a:endParaRPr>
                    </a:p>
                  </a:txBody>
                  <a:tcPr marL="20668" marR="20668" marT="20668" marB="20668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建立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Inception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特徵資料集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撰寫模型訓練和評估代碼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準備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2022.12.28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報告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PPT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668" marR="20668" marT="20668" marB="20668" anchor="ctr"/>
                </a:tc>
                <a:extLst>
                  <a:ext uri="{0D108BD9-81ED-4DB2-BD59-A6C34878D82A}">
                    <a16:rowId xmlns:a16="http://schemas.microsoft.com/office/drawing/2014/main" val="193282248"/>
                  </a:ext>
                </a:extLst>
              </a:tr>
              <a:tr h="8852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劉柏志</a:t>
                      </a:r>
                      <a:endParaRPr lang="zh-TW" altLang="en-US" sz="900" b="1" dirty="0">
                        <a:effectLst/>
                      </a:endParaRPr>
                    </a:p>
                  </a:txBody>
                  <a:tcPr marL="20668" marR="20668" marT="20668" marB="20668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建立</a:t>
                      </a:r>
                      <a:r>
                        <a:rPr lang="en-US" altLang="zh-TW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Haralick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特徵資料集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調試模型參數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準備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2022.12.28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報告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PPT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668" marR="20668" marT="20668" marB="20668" anchor="ctr"/>
                </a:tc>
                <a:extLst>
                  <a:ext uri="{0D108BD9-81ED-4DB2-BD59-A6C34878D82A}">
                    <a16:rowId xmlns:a16="http://schemas.microsoft.com/office/drawing/2014/main" val="204975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37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5374-9264-EF89-37F2-7CD5893F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95A49-80D2-7F5C-7138-98A166D54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F9379E-BFE6-484D-DB0F-93E1FD7C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41262"/>
              </p:ext>
            </p:extLst>
          </p:nvPr>
        </p:nvGraphicFramePr>
        <p:xfrm>
          <a:off x="131867" y="545324"/>
          <a:ext cx="859984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479">
                  <a:extLst>
                    <a:ext uri="{9D8B030D-6E8A-4147-A177-3AD203B41FA5}">
                      <a16:colId xmlns:a16="http://schemas.microsoft.com/office/drawing/2014/main" val="3519221684"/>
                    </a:ext>
                  </a:extLst>
                </a:gridCol>
                <a:gridCol w="924313">
                  <a:extLst>
                    <a:ext uri="{9D8B030D-6E8A-4147-A177-3AD203B41FA5}">
                      <a16:colId xmlns:a16="http://schemas.microsoft.com/office/drawing/2014/main" val="3463610876"/>
                    </a:ext>
                  </a:extLst>
                </a:gridCol>
                <a:gridCol w="1107131">
                  <a:extLst>
                    <a:ext uri="{9D8B030D-6E8A-4147-A177-3AD203B41FA5}">
                      <a16:colId xmlns:a16="http://schemas.microsoft.com/office/drawing/2014/main" val="305678815"/>
                    </a:ext>
                  </a:extLst>
                </a:gridCol>
                <a:gridCol w="837016">
                  <a:extLst>
                    <a:ext uri="{9D8B030D-6E8A-4147-A177-3AD203B41FA5}">
                      <a16:colId xmlns:a16="http://schemas.microsoft.com/office/drawing/2014/main" val="336752470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2497801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6566312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80018547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72822831"/>
                    </a:ext>
                  </a:extLst>
                </a:gridCol>
                <a:gridCol w="716466">
                  <a:extLst>
                    <a:ext uri="{9D8B030D-6E8A-4147-A177-3AD203B41FA5}">
                      <a16:colId xmlns:a16="http://schemas.microsoft.com/office/drawing/2014/main" val="1713595272"/>
                    </a:ext>
                  </a:extLst>
                </a:gridCol>
              </a:tblGrid>
              <a:tr h="361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Model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dirty="0"/>
                        <a:t>Scaler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dirty="0"/>
                        <a:t>Feature selection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Feature number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Time elapsed in train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Time elapsed in predict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AIC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BIC</a:t>
                      </a:r>
                      <a:endParaRPr lang="zh-TW" altLang="en-US" sz="9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/>
                        <a:t>Accuracy</a:t>
                      </a:r>
                      <a:endParaRPr lang="zh-TW" altLang="en-US" sz="9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28179626"/>
                  </a:ext>
                </a:extLst>
              </a:tr>
              <a:tr h="473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1" i="0" u="none" strike="noStrike" cap="none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Quadratic Discriminant Analysis (QDA)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Min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L1-based Linear SVC Feature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75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0.588 s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0.055 s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inf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Inf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0.835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27430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1" i="0" u="none" strike="noStrike" cap="none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Min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L1-based Linear SVC Feature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75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0.011 s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0.040 s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1779.142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2147.233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dirty="0">
                          <a:solidFill>
                            <a:schemeClr val="bg2"/>
                          </a:solidFill>
                        </a:rPr>
                        <a:t>0.675</a:t>
                      </a:r>
                      <a:endParaRPr lang="zh-TW" altLang="en-US" sz="9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89135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4A0A5-AD18-FCF3-CD92-25576A9F1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12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742C-B51C-0EC7-CA65-AFB6AF2E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AOI</a:t>
            </a:r>
            <a:r>
              <a:rPr lang="zh-TW" altLang="en-US" sz="3200" dirty="0"/>
              <a:t>流程</a:t>
            </a:r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EDA53-7204-3413-5652-C69CC2BCC9C4}"/>
              </a:ext>
            </a:extLst>
          </p:cNvPr>
          <p:cNvSpPr txBox="1"/>
          <p:nvPr/>
        </p:nvSpPr>
        <p:spPr>
          <a:xfrm>
            <a:off x="2400248" y="4718890"/>
            <a:ext cx="5829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>
                <a:hlinkClick r:id="rId2"/>
              </a:rPr>
              <a:t>https://zh.wikipedia.org/wiki/%E8%87%AA%E5%8B%95%E5%85%89%E5%AD%B8%E6%AA%A2%E6%9F%A5</a:t>
            </a:r>
            <a:r>
              <a:rPr lang="zh-TW" altLang="en-US" sz="700" dirty="0"/>
              <a:t> </a:t>
            </a:r>
            <a:endParaRPr lang="en-US" altLang="zh-TW" sz="700" dirty="0"/>
          </a:p>
          <a:p>
            <a:r>
              <a:rPr lang="en-US" altLang="zh-TW" sz="700" dirty="0">
                <a:hlinkClick r:id="rId3"/>
              </a:rPr>
              <a:t>http://apisc.com/aoi-introduction.htm</a:t>
            </a:r>
            <a:r>
              <a:rPr lang="zh-TW" altLang="en-US" sz="700" dirty="0"/>
              <a:t> 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6BB07D7-2949-2550-2100-1A9C7979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48" y="1211350"/>
            <a:ext cx="6634982" cy="2289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A0B828-B69D-17D3-C83C-0713F61ACD98}"/>
              </a:ext>
            </a:extLst>
          </p:cNvPr>
          <p:cNvSpPr txBox="1"/>
          <p:nvPr/>
        </p:nvSpPr>
        <p:spPr>
          <a:xfrm>
            <a:off x="2354528" y="3562818"/>
            <a:ext cx="166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量測鏡頭技術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光學照明技術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定位量測技術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8B4847-5ADA-3205-5644-E45EE6092AC8}"/>
              </a:ext>
            </a:extLst>
          </p:cNvPr>
          <p:cNvSpPr txBox="1"/>
          <p:nvPr/>
        </p:nvSpPr>
        <p:spPr>
          <a:xfrm>
            <a:off x="3890009" y="3562818"/>
            <a:ext cx="136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電子電路測試技術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98A3E-790A-ABE2-7825-4A9EB446BBC4}"/>
              </a:ext>
            </a:extLst>
          </p:cNvPr>
          <p:cNvSpPr txBox="1"/>
          <p:nvPr/>
        </p:nvSpPr>
        <p:spPr>
          <a:xfrm>
            <a:off x="5253990" y="3562818"/>
            <a:ext cx="2420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影像處理技術及自動化技術應用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6FA3FE5-4FDE-1562-7A56-53EE9AD0B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A69E38-F8FC-E030-3FE3-EDC3C93AE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428325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0913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742C-B51C-0EC7-CA65-AFB6AF2E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AOI</a:t>
            </a:r>
            <a:r>
              <a:rPr lang="zh-TW" altLang="en-US" sz="3200" dirty="0"/>
              <a:t>應用</a:t>
            </a:r>
            <a:endParaRPr lang="zh-TW" altLang="en-US" dirty="0"/>
          </a:p>
        </p:txBody>
      </p:sp>
      <p:sp>
        <p:nvSpPr>
          <p:cNvPr id="6" name="Google Shape;86;p15">
            <a:extLst>
              <a:ext uri="{FF2B5EF4-FFF2-40B4-BE49-F238E27FC236}">
                <a16:creationId xmlns:a16="http://schemas.microsoft.com/office/drawing/2014/main" id="{9F44C680-62E8-DFA3-0087-69F944DF9D35}"/>
              </a:ext>
            </a:extLst>
          </p:cNvPr>
          <p:cNvSpPr txBox="1">
            <a:spLocks/>
          </p:cNvSpPr>
          <p:nvPr/>
        </p:nvSpPr>
        <p:spPr>
          <a:xfrm>
            <a:off x="2400249" y="1253370"/>
            <a:ext cx="2426394" cy="3110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Clr>
                <a:schemeClr val="dk2"/>
              </a:buClr>
              <a:buSzPts val="1100"/>
            </a:pPr>
            <a:r>
              <a:rPr lang="zh-TW" altLang="en-US" sz="2100" b="1" dirty="0">
                <a:solidFill>
                  <a:srgbClr val="36AD96"/>
                </a:solidFill>
              </a:rPr>
              <a:t>廣義</a:t>
            </a:r>
            <a:endParaRPr lang="en-US" altLang="zh-TW" sz="2100" b="1" dirty="0">
              <a:solidFill>
                <a:srgbClr val="36AD96"/>
              </a:solidFill>
            </a:endParaRPr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工業製程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國防軍事工業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高科技產業之研發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衛星遙測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生物醫學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機器人控制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en-US" altLang="zh-TW" sz="1600" dirty="0"/>
              <a:t>… …</a:t>
            </a:r>
          </a:p>
          <a:p>
            <a:pPr marL="127000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SzPts val="1600"/>
            </a:pPr>
            <a:endParaRPr lang="en-US" altLang="zh-TW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EDA53-7204-3413-5652-C69CC2BCC9C4}"/>
              </a:ext>
            </a:extLst>
          </p:cNvPr>
          <p:cNvSpPr txBox="1"/>
          <p:nvPr/>
        </p:nvSpPr>
        <p:spPr>
          <a:xfrm>
            <a:off x="2400248" y="4718890"/>
            <a:ext cx="5829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>
                <a:hlinkClick r:id="rId2"/>
              </a:rPr>
              <a:t>https://zh.wikipedia.org/wiki/%E8%87%AA%E5%8B%95%E5%85%89%E5%AD%B8%E6%AA%A2%E6%9F%A5</a:t>
            </a:r>
            <a:r>
              <a:rPr lang="zh-TW" altLang="en-US" sz="700" dirty="0"/>
              <a:t> </a:t>
            </a:r>
            <a:endParaRPr lang="en-US" altLang="zh-TW" sz="700" dirty="0"/>
          </a:p>
          <a:p>
            <a:r>
              <a:rPr lang="en-US" altLang="zh-TW" sz="700" dirty="0">
                <a:hlinkClick r:id="rId3"/>
              </a:rPr>
              <a:t>http://apisc.com/aoi-introduction.htm</a:t>
            </a:r>
            <a:r>
              <a:rPr lang="zh-TW" altLang="en-US" sz="700" dirty="0"/>
              <a:t> </a:t>
            </a:r>
          </a:p>
        </p:txBody>
      </p:sp>
      <p:sp>
        <p:nvSpPr>
          <p:cNvPr id="3" name="Google Shape;86;p15">
            <a:extLst>
              <a:ext uri="{FF2B5EF4-FFF2-40B4-BE49-F238E27FC236}">
                <a16:creationId xmlns:a16="http://schemas.microsoft.com/office/drawing/2014/main" id="{14A161BD-2962-A21C-207B-B794020DE78F}"/>
              </a:ext>
            </a:extLst>
          </p:cNvPr>
          <p:cNvSpPr txBox="1">
            <a:spLocks/>
          </p:cNvSpPr>
          <p:nvPr/>
        </p:nvSpPr>
        <p:spPr>
          <a:xfrm>
            <a:off x="4975726" y="1211350"/>
            <a:ext cx="3746124" cy="3300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Clr>
                <a:schemeClr val="dk2"/>
              </a:buClr>
              <a:buSzPts val="1100"/>
            </a:pPr>
            <a:r>
              <a:rPr lang="zh-TW" altLang="en-US" sz="2100" b="1" dirty="0">
                <a:solidFill>
                  <a:srgbClr val="36AD96"/>
                </a:solidFill>
              </a:rPr>
              <a:t>狹義</a:t>
            </a:r>
            <a:endParaRPr lang="en-US" altLang="zh-TW" sz="2100" b="1" dirty="0">
              <a:solidFill>
                <a:srgbClr val="36AD96"/>
              </a:solidFill>
            </a:endParaRPr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en-US" altLang="zh-TW" sz="1600" dirty="0"/>
              <a:t>LCD/TFT</a:t>
            </a:r>
            <a:r>
              <a:rPr lang="zh-TW" altLang="en-US" sz="1600" dirty="0"/>
              <a:t>、電晶體與</a:t>
            </a:r>
            <a:r>
              <a:rPr lang="en-US" altLang="zh-TW" sz="1600" dirty="0"/>
              <a:t>PCB</a:t>
            </a:r>
            <a:r>
              <a:rPr lang="zh-TW" altLang="en-US" sz="1600" dirty="0"/>
              <a:t>工業製程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電機</a:t>
            </a:r>
            <a:r>
              <a:rPr lang="en-US" altLang="zh-TW" sz="1600" dirty="0"/>
              <a:t>/</a:t>
            </a:r>
            <a:r>
              <a:rPr lang="zh-TW" altLang="en-US" sz="1600" dirty="0"/>
              <a:t>電子工業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機械工具</a:t>
            </a:r>
            <a:r>
              <a:rPr lang="en-US" altLang="zh-TW" sz="1600" dirty="0"/>
              <a:t>/</a:t>
            </a:r>
            <a:r>
              <a:rPr lang="zh-TW" altLang="en-US" sz="1600" dirty="0"/>
              <a:t>自動化機械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金屬鋼鐵業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食品加工</a:t>
            </a:r>
            <a:r>
              <a:rPr lang="en-US" altLang="zh-TW" sz="1600" dirty="0"/>
              <a:t>/</a:t>
            </a:r>
            <a:r>
              <a:rPr lang="zh-TW" altLang="en-US" sz="1600" dirty="0"/>
              <a:t>包裝業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zh-TW" altLang="en-US" sz="1600" dirty="0"/>
              <a:t>汽車工業</a:t>
            </a:r>
            <a:endParaRPr lang="en-US" altLang="zh-TW" sz="1600" dirty="0"/>
          </a:p>
          <a:p>
            <a:pPr marL="457200" indent="-330200">
              <a:lnSpc>
                <a:spcPct val="150000"/>
              </a:lnSpc>
              <a:buSzPts val="1600"/>
              <a:buFont typeface="Arial"/>
              <a:buChar char="●"/>
            </a:pPr>
            <a:r>
              <a:rPr lang="en-US" altLang="zh-TW" sz="1600" dirty="0"/>
              <a:t>… 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C0916-2655-A655-9CE6-F204B150A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BB03B4-9883-3004-9D0E-CB10EE395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428325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6527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742C-B51C-0EC7-CA65-AFB6AF2E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AOI</a:t>
            </a:r>
            <a:r>
              <a:rPr lang="zh-TW" altLang="en-US" sz="3200" dirty="0"/>
              <a:t>優缺點 </a:t>
            </a:r>
            <a:r>
              <a:rPr lang="en-US" altLang="zh-TW" dirty="0"/>
              <a:t>– </a:t>
            </a:r>
            <a:r>
              <a:rPr lang="zh-TW" altLang="en-US" dirty="0"/>
              <a:t>自動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zh-TW" altLang="en-US" dirty="0"/>
              <a:t>手動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8B75D-2A99-AA69-A363-1E46C84E78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572124" y="469592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Google Shape;99;p17">
            <a:extLst>
              <a:ext uri="{FF2B5EF4-FFF2-40B4-BE49-F238E27FC236}">
                <a16:creationId xmlns:a16="http://schemas.microsoft.com/office/drawing/2014/main" id="{FB8D5FA2-7A96-A44C-353B-C6EFB592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97549" y="1218513"/>
            <a:ext cx="2993807" cy="176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rgbClr val="36AD96"/>
                </a:solidFill>
              </a:rPr>
              <a:t>Automated Pros</a:t>
            </a:r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zh-TW" altLang="en-US" sz="1600" dirty="0"/>
              <a:t>自動化</a:t>
            </a:r>
            <a:endParaRPr lang="en-US" altLang="zh-TW" sz="1600" dirty="0"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zh-TW" altLang="en-US" sz="1600" dirty="0"/>
              <a:t>大量</a:t>
            </a:r>
            <a:endParaRPr lang="en-US" altLang="zh-TW" sz="1600" dirty="0"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zh-TW" altLang="en-US" sz="1600" dirty="0"/>
              <a:t>長期成本低</a:t>
            </a:r>
            <a:endParaRPr lang="en-US" sz="1600" dirty="0"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zh-TW" altLang="en-US" sz="1600" dirty="0"/>
              <a:t>表現穩定</a:t>
            </a:r>
            <a:endParaRPr lang="en-US" dirty="0"/>
          </a:p>
        </p:txBody>
      </p:sp>
      <p:sp>
        <p:nvSpPr>
          <p:cNvPr id="8" name="Google Shape;99;p17">
            <a:extLst>
              <a:ext uri="{FF2B5EF4-FFF2-40B4-BE49-F238E27FC236}">
                <a16:creationId xmlns:a16="http://schemas.microsoft.com/office/drawing/2014/main" id="{22C37ACF-939D-E5A1-9153-313E708B9DAF}"/>
              </a:ext>
            </a:extLst>
          </p:cNvPr>
          <p:cNvSpPr txBox="1">
            <a:spLocks/>
          </p:cNvSpPr>
          <p:nvPr/>
        </p:nvSpPr>
        <p:spPr>
          <a:xfrm>
            <a:off x="2497549" y="2793682"/>
            <a:ext cx="3174521" cy="19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TW" sz="1800" b="1" dirty="0">
                <a:solidFill>
                  <a:srgbClr val="36AD96"/>
                </a:solidFill>
              </a:rPr>
              <a:t>Automated Cons</a:t>
            </a:r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處理新情況或罕見情況時會遇到麻煩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任務修改需要時間重新設計程式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無其他附加價值</a:t>
            </a:r>
            <a:endParaRPr lang="en-US" sz="1600" dirty="0"/>
          </a:p>
        </p:txBody>
      </p:sp>
      <p:sp>
        <p:nvSpPr>
          <p:cNvPr id="9" name="Google Shape;99;p17">
            <a:extLst>
              <a:ext uri="{FF2B5EF4-FFF2-40B4-BE49-F238E27FC236}">
                <a16:creationId xmlns:a16="http://schemas.microsoft.com/office/drawing/2014/main" id="{437B030E-4F1D-912F-34DF-FA15038292EC}"/>
              </a:ext>
            </a:extLst>
          </p:cNvPr>
          <p:cNvSpPr txBox="1">
            <a:spLocks/>
          </p:cNvSpPr>
          <p:nvPr/>
        </p:nvSpPr>
        <p:spPr>
          <a:xfrm>
            <a:off x="5672070" y="1206118"/>
            <a:ext cx="3378294" cy="19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TW" sz="1800" b="1" dirty="0">
                <a:solidFill>
                  <a:srgbClr val="36AD96"/>
                </a:solidFill>
              </a:rPr>
              <a:t>Manual Pros</a:t>
            </a:r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可以發現新缺陷或罕見缺陷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可快速修改調整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可能產生由人類經驗發展的洞察力</a:t>
            </a:r>
            <a:endParaRPr lang="en-US" sz="1600" dirty="0"/>
          </a:p>
        </p:txBody>
      </p:sp>
      <p:sp>
        <p:nvSpPr>
          <p:cNvPr id="11" name="Google Shape;99;p17">
            <a:extLst>
              <a:ext uri="{FF2B5EF4-FFF2-40B4-BE49-F238E27FC236}">
                <a16:creationId xmlns:a16="http://schemas.microsoft.com/office/drawing/2014/main" id="{A56F8F4E-8032-7CEC-8AF3-8B35B87CAE66}"/>
              </a:ext>
            </a:extLst>
          </p:cNvPr>
          <p:cNvSpPr txBox="1">
            <a:spLocks/>
          </p:cNvSpPr>
          <p:nvPr/>
        </p:nvSpPr>
        <p:spPr>
          <a:xfrm>
            <a:off x="5668915" y="2812540"/>
            <a:ext cx="3378294" cy="19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TW" sz="1800" b="1" dirty="0">
                <a:solidFill>
                  <a:srgbClr val="36AD96"/>
                </a:solidFill>
              </a:rPr>
              <a:t>Manual Cons</a:t>
            </a:r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每位工作人員產能有限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需要大量人力，人事成本高</a:t>
            </a:r>
            <a:endParaRPr lang="en-US" altLang="zh-TW" sz="1600" dirty="0"/>
          </a:p>
          <a:p>
            <a:pPr indent="-330200">
              <a:spcBef>
                <a:spcPts val="300"/>
              </a:spcBef>
              <a:buSzPts val="1600"/>
            </a:pPr>
            <a:r>
              <a:rPr lang="zh-TW" altLang="en-US" sz="1600" dirty="0"/>
              <a:t>會有疲勞造成效率和準確性下降的問題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D7579-5203-91AC-D5BE-D054825F3B90}"/>
              </a:ext>
            </a:extLst>
          </p:cNvPr>
          <p:cNvSpPr txBox="1"/>
          <p:nvPr/>
        </p:nvSpPr>
        <p:spPr>
          <a:xfrm>
            <a:off x="2515268" y="4716560"/>
            <a:ext cx="5817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hlinkClick r:id="rId2"/>
              </a:rPr>
              <a:t>https://instrumental.com/resources/improve-product-quality/an-overview-of-automated-optical-inspection-aoi/</a:t>
            </a:r>
            <a:endParaRPr lang="en-US" altLang="zh-TW" sz="800" dirty="0"/>
          </a:p>
          <a:p>
            <a:r>
              <a:rPr lang="en-US" altLang="zh-TW" sz="800" dirty="0">
                <a:hlinkClick r:id="rId3"/>
              </a:rPr>
              <a:t>https://cortexrobotics.my/automated-inspection-systems-vs-human-visual-inspection</a:t>
            </a:r>
            <a:endParaRPr lang="en-US" altLang="zh-TW" sz="800" dirty="0"/>
          </a:p>
          <a:p>
            <a:r>
              <a:rPr lang="en-US" altLang="zh-TW" sz="800" dirty="0">
                <a:hlinkClick r:id="rId4"/>
              </a:rPr>
              <a:t>https://wavelength-oe.com/blog/automated-optical-inspection-aoi-machine</a:t>
            </a:r>
            <a:r>
              <a:rPr lang="zh-TW" altLang="en-US" sz="800" dirty="0"/>
              <a:t> </a:t>
            </a:r>
            <a:endParaRPr lang="en-US" altLang="zh-TW" sz="800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A5FA9A7-5C4F-1B9F-2F8E-C9E0BF0097B7}"/>
              </a:ext>
            </a:extLst>
          </p:cNvPr>
          <p:cNvSpPr txBox="1">
            <a:spLocks/>
          </p:cNvSpPr>
          <p:nvPr/>
        </p:nvSpPr>
        <p:spPr>
          <a:xfrm>
            <a:off x="8595300" y="4695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B34BB3-F654-DC2B-981E-7553C207A0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428325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473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742C-B51C-0EC7-CA65-AFB6AF2E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AOI</a:t>
            </a:r>
            <a:r>
              <a:rPr lang="zh-TW" altLang="en-US" sz="3200" dirty="0"/>
              <a:t> </a:t>
            </a:r>
            <a:r>
              <a:rPr lang="en-US" altLang="zh-TW" sz="3200" dirty="0"/>
              <a:t>–</a:t>
            </a:r>
            <a:r>
              <a:rPr lang="zh-TW" altLang="en-US" sz="3200" dirty="0"/>
              <a:t> 文獻回顧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8B75D-2A99-AA69-A363-1E46C84E78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572124" y="469592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A5FA9A7-5C4F-1B9F-2F8E-C9E0BF0097B7}"/>
              </a:ext>
            </a:extLst>
          </p:cNvPr>
          <p:cNvSpPr txBox="1">
            <a:spLocks/>
          </p:cNvSpPr>
          <p:nvPr/>
        </p:nvSpPr>
        <p:spPr>
          <a:xfrm>
            <a:off x="8595300" y="4695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10" name="Google Shape;99;p17">
            <a:extLst>
              <a:ext uri="{FF2B5EF4-FFF2-40B4-BE49-F238E27FC236}">
                <a16:creationId xmlns:a16="http://schemas.microsoft.com/office/drawing/2014/main" id="{96150C12-E91C-A88D-1DC2-42F044DDE74F}"/>
              </a:ext>
            </a:extLst>
          </p:cNvPr>
          <p:cNvSpPr txBox="1">
            <a:spLocks/>
          </p:cNvSpPr>
          <p:nvPr/>
        </p:nvSpPr>
        <p:spPr>
          <a:xfrm>
            <a:off x="2400248" y="1318184"/>
            <a:ext cx="6521013" cy="337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36AD96"/>
                </a:solidFill>
              </a:rPr>
              <a:t>Rule-based 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 err="1"/>
              <a:t>Haralick</a:t>
            </a:r>
            <a:r>
              <a:rPr lang="en-US" altLang="zh-TW" sz="1800" dirty="0"/>
              <a:t>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36AD96"/>
                </a:solidFill>
              </a:rPr>
              <a:t>Machine learning classifiers</a:t>
            </a:r>
          </a:p>
          <a:p>
            <a:pPr marL="0" indent="0">
              <a:buNone/>
            </a:pPr>
            <a:r>
              <a:rPr lang="zh-TW" altLang="en-US" sz="1800" dirty="0"/>
              <a:t>羅吉斯回歸、</a:t>
            </a:r>
            <a:r>
              <a:rPr lang="en-US" altLang="zh-TW" sz="1800" dirty="0"/>
              <a:t>LDA</a:t>
            </a:r>
            <a:r>
              <a:rPr lang="zh-TW" altLang="en-US" sz="1800" dirty="0"/>
              <a:t>、</a:t>
            </a:r>
            <a:r>
              <a:rPr lang="en-US" altLang="zh-TW" sz="1800" dirty="0"/>
              <a:t>QDA</a:t>
            </a:r>
            <a:r>
              <a:rPr lang="zh-TW" altLang="en-US" sz="1800" dirty="0"/>
              <a:t>、</a:t>
            </a:r>
            <a:r>
              <a:rPr lang="en-US" altLang="zh-TW" sz="1800" dirty="0"/>
              <a:t>naive Bayes</a:t>
            </a:r>
            <a:r>
              <a:rPr lang="zh-TW" altLang="en-US" sz="1800" dirty="0"/>
              <a:t>、</a:t>
            </a:r>
            <a:r>
              <a:rPr lang="en-US" altLang="zh-TW" sz="1800" dirty="0"/>
              <a:t>k-</a:t>
            </a:r>
            <a:r>
              <a:rPr lang="en-US" altLang="zh-TW" sz="1800" dirty="0" err="1"/>
              <a:t>nn</a:t>
            </a:r>
            <a:r>
              <a:rPr lang="zh-TW" altLang="en-US" sz="1800" dirty="0"/>
              <a:t>、</a:t>
            </a:r>
            <a:r>
              <a:rPr lang="en-US" altLang="zh-TW" sz="1800" dirty="0"/>
              <a:t>forward regression</a:t>
            </a:r>
            <a:r>
              <a:rPr lang="zh-TW" altLang="en-US" sz="1800" dirty="0"/>
              <a:t>、</a:t>
            </a:r>
            <a:r>
              <a:rPr lang="en-US" altLang="zh-TW" sz="1800" dirty="0"/>
              <a:t> lasso regression</a:t>
            </a:r>
            <a:r>
              <a:rPr lang="zh-TW" altLang="en-US" sz="1800" dirty="0"/>
              <a:t>、</a:t>
            </a:r>
            <a:r>
              <a:rPr lang="en-US" altLang="zh-TW" sz="1800" dirty="0"/>
              <a:t>gam</a:t>
            </a:r>
            <a:r>
              <a:rPr lang="zh-TW" altLang="en-US" sz="1800" dirty="0"/>
              <a:t>、</a:t>
            </a:r>
            <a:r>
              <a:rPr lang="en-US" altLang="zh-TW" sz="1800" dirty="0"/>
              <a:t>tree</a:t>
            </a:r>
            <a:r>
              <a:rPr lang="zh-TW" altLang="en-US" sz="1800" dirty="0"/>
              <a:t>、</a:t>
            </a:r>
            <a:r>
              <a:rPr lang="en-US" altLang="zh-TW" sz="1800" dirty="0"/>
              <a:t>random forest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gbm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svm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2800" b="1" dirty="0">
                <a:solidFill>
                  <a:srgbClr val="36AD96"/>
                </a:solidFill>
              </a:rPr>
              <a:t>Deep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CNN</a:t>
            </a:r>
            <a:r>
              <a:rPr lang="zh-TW" altLang="en-US" sz="1800" dirty="0"/>
              <a:t>、</a:t>
            </a:r>
            <a:r>
              <a:rPr lang="en-US" altLang="zh-TW" sz="1800" dirty="0"/>
              <a:t> YOLO </a:t>
            </a:r>
            <a:r>
              <a:rPr lang="zh-TW" altLang="en-US" sz="1800" dirty="0"/>
              <a:t>、</a:t>
            </a:r>
            <a:r>
              <a:rPr lang="en-US" altLang="zh-TW" sz="1800" dirty="0"/>
              <a:t>Transfer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BC03AA9-8A46-70B2-8B9C-B6521AA9E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428325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50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95A9-6A08-73DB-8D2B-BF76FBEC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定義問題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E8CA4-A771-4D06-4EEE-662574D61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TW" sz="3200" b="1" dirty="0">
                <a:solidFill>
                  <a:srgbClr val="36AD96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3200" b="1" dirty="0">
                <a:solidFill>
                  <a:srgbClr val="36AD96"/>
                </a:solidFill>
              </a:rPr>
              <a:t>利用圖像辨識缺陷種類</a:t>
            </a:r>
            <a:endParaRPr lang="en-US" altLang="zh-TW" sz="3200" b="1" dirty="0">
              <a:solidFill>
                <a:srgbClr val="36AD96"/>
              </a:solidFill>
            </a:endParaRPr>
          </a:p>
          <a:p>
            <a:r>
              <a:rPr lang="en-US" altLang="zh-TW" sz="3200" b="1" dirty="0">
                <a:solidFill>
                  <a:schemeClr val="bg2"/>
                </a:solidFill>
              </a:rPr>
              <a:t>1500 </a:t>
            </a:r>
            <a:r>
              <a:rPr lang="zh-TW" altLang="en-US" sz="3200" b="1" dirty="0">
                <a:solidFill>
                  <a:schemeClr val="bg2"/>
                </a:solidFill>
              </a:rPr>
              <a:t>張圖像</a:t>
            </a:r>
            <a:endParaRPr lang="en-US" altLang="zh-TW" sz="3200" b="1" dirty="0">
              <a:solidFill>
                <a:schemeClr val="bg2"/>
              </a:solidFill>
            </a:endParaRPr>
          </a:p>
          <a:p>
            <a:r>
              <a:rPr lang="en-US" altLang="zh-TW" sz="3200" b="1" dirty="0">
                <a:solidFill>
                  <a:schemeClr val="bg2"/>
                </a:solidFill>
              </a:rPr>
              <a:t>6</a:t>
            </a:r>
            <a:r>
              <a:rPr lang="zh-TW" altLang="en-US" sz="3200" b="1" dirty="0">
                <a:solidFill>
                  <a:schemeClr val="bg2"/>
                </a:solidFill>
              </a:rPr>
              <a:t>種類別</a:t>
            </a:r>
            <a:r>
              <a:rPr lang="en-US" altLang="zh-TW" sz="3200" b="1" dirty="0">
                <a:solidFill>
                  <a:schemeClr val="bg2"/>
                </a:solidFill>
              </a:rPr>
              <a:t>(1+5)</a:t>
            </a:r>
          </a:p>
          <a:p>
            <a:endParaRPr lang="zh-TW" altLang="en-US" sz="32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C3E09-CDCC-8E59-DF27-B6324BAB1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DA6AD5-0CAE-D776-ECA7-F8DFBE831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428325"/>
              </p:ext>
            </p:extLst>
          </p:nvPr>
        </p:nvGraphicFramePr>
        <p:xfrm>
          <a:off x="222738" y="27401"/>
          <a:ext cx="8698523" cy="32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9238803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3289</Words>
  <Application>Microsoft Office PowerPoint</Application>
  <PresentationFormat>On-screen Show (16:9)</PresentationFormat>
  <Paragraphs>852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Raleway</vt:lpstr>
      <vt:lpstr>Lato</vt:lpstr>
      <vt:lpstr>Arial</vt:lpstr>
      <vt:lpstr>Calibri</vt:lpstr>
      <vt:lpstr>Cambria Math</vt:lpstr>
      <vt:lpstr>Swiss</vt:lpstr>
      <vt:lpstr>Group 2 Report: Automated Optical Inspection</vt:lpstr>
      <vt:lpstr>Outline</vt:lpstr>
      <vt:lpstr>AOI介紹</vt:lpstr>
      <vt:lpstr>AOI定義與組成</vt:lpstr>
      <vt:lpstr>AOI流程</vt:lpstr>
      <vt:lpstr>AOI應用</vt:lpstr>
      <vt:lpstr>AOI優缺點 – 自動 v.s. 手動 </vt:lpstr>
      <vt:lpstr>AOI – 文獻回顧</vt:lpstr>
      <vt:lpstr>定義問題</vt:lpstr>
      <vt:lpstr>準備資料</vt:lpstr>
      <vt:lpstr>特徵觀察 – 6種類別(1+5)</vt:lpstr>
      <vt:lpstr>特徵介紹 – Halalick feature</vt:lpstr>
      <vt:lpstr>例子：3x3的圖片</vt:lpstr>
      <vt:lpstr>例子：3x3的圖片 – 0 degrees</vt:lpstr>
      <vt:lpstr>例子：3x3的圖片 – 45 degrees</vt:lpstr>
      <vt:lpstr>例子：3x3的圖片 – 90 degrees</vt:lpstr>
      <vt:lpstr>例子：3x3的圖片 – 135 degrees</vt:lpstr>
      <vt:lpstr>14個統計量</vt:lpstr>
      <vt:lpstr>14個統計量</vt:lpstr>
      <vt:lpstr>14個統計量</vt:lpstr>
      <vt:lpstr>14個統計量</vt:lpstr>
      <vt:lpstr>統計特徵 -- 總共130個特徵</vt:lpstr>
      <vt:lpstr>資料視覺化  – 0 degrees</vt:lpstr>
      <vt:lpstr>資料視覺化  – 45 degrees</vt:lpstr>
      <vt:lpstr>資料視覺化  – 90 degrees</vt:lpstr>
      <vt:lpstr>資料視覺化  – 135 degrees</vt:lpstr>
      <vt:lpstr>資料視覺化  – Mean</vt:lpstr>
      <vt:lpstr>資料視覺化  – Variance</vt:lpstr>
      <vt:lpstr>資料視覺化  – Skew</vt:lpstr>
      <vt:lpstr>資料視覺化  – Min</vt:lpstr>
      <vt:lpstr>資料視覺化  – Max</vt:lpstr>
      <vt:lpstr>資料視覺化  – Difference of Min and Max</vt:lpstr>
      <vt:lpstr>資料視覺化 – 觀察</vt:lpstr>
      <vt:lpstr>特徵介紹 – Inception V3</vt:lpstr>
      <vt:lpstr>特徵介紹 – Inception V3</vt:lpstr>
      <vt:lpstr>建立與驗證模型</vt:lpstr>
      <vt:lpstr>資料集</vt:lpstr>
      <vt:lpstr>Workflow</vt:lpstr>
      <vt:lpstr>Scaler - Standard</vt:lpstr>
      <vt:lpstr>Feature selection</vt:lpstr>
      <vt:lpstr>GridSearchCV</vt:lpstr>
      <vt:lpstr>PowerPoint Presentation</vt:lpstr>
      <vt:lpstr>PowerPoint Presentation</vt:lpstr>
      <vt:lpstr>表達結果</vt:lpstr>
      <vt:lpstr>PowerPoint Presentation</vt:lpstr>
      <vt:lpstr>未來方向</vt:lpstr>
      <vt:lpstr>累積的研討紀錄和每次的工作分配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Report: Automated Optical Inspection</dc:title>
  <cp:lastModifiedBy>林彥成</cp:lastModifiedBy>
  <cp:revision>2</cp:revision>
  <dcterms:modified xsi:type="dcterms:W3CDTF">2022-12-27T14:56:10Z</dcterms:modified>
</cp:coreProperties>
</file>